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5.xml" ContentType="application/vnd.openxmlformats-officedocument.presentationml.tags+xml"/>
  <Override PartName="/ppt/notesSlides/notesSlide23.xml" ContentType="application/vnd.openxmlformats-officedocument.presentationml.notesSlide+xml"/>
  <Override PartName="/ppt/tags/tag6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8" r:id="rId2"/>
    <p:sldId id="289" r:id="rId3"/>
    <p:sldId id="292" r:id="rId4"/>
    <p:sldId id="294" r:id="rId5"/>
    <p:sldId id="351" r:id="rId6"/>
    <p:sldId id="296" r:id="rId7"/>
    <p:sldId id="352" r:id="rId8"/>
    <p:sldId id="363" r:id="rId9"/>
    <p:sldId id="364" r:id="rId10"/>
    <p:sldId id="353" r:id="rId11"/>
    <p:sldId id="354" r:id="rId12"/>
    <p:sldId id="300" r:id="rId13"/>
    <p:sldId id="302" r:id="rId14"/>
    <p:sldId id="303" r:id="rId15"/>
    <p:sldId id="305" r:id="rId16"/>
    <p:sldId id="307" r:id="rId17"/>
    <p:sldId id="355" r:id="rId18"/>
    <p:sldId id="365" r:id="rId19"/>
    <p:sldId id="312" r:id="rId20"/>
    <p:sldId id="314" r:id="rId21"/>
    <p:sldId id="316" r:id="rId22"/>
    <p:sldId id="317" r:id="rId23"/>
    <p:sldId id="366" r:id="rId24"/>
    <p:sldId id="367" r:id="rId25"/>
    <p:sldId id="368" r:id="rId26"/>
    <p:sldId id="319" r:id="rId27"/>
    <p:sldId id="369" r:id="rId28"/>
    <p:sldId id="320" r:id="rId29"/>
    <p:sldId id="323" r:id="rId30"/>
    <p:sldId id="356" r:id="rId31"/>
    <p:sldId id="370" r:id="rId32"/>
    <p:sldId id="371" r:id="rId33"/>
    <p:sldId id="357" r:id="rId34"/>
    <p:sldId id="358" r:id="rId35"/>
    <p:sldId id="359" r:id="rId36"/>
    <p:sldId id="339" r:id="rId37"/>
    <p:sldId id="342" r:id="rId38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FFCCFF"/>
    <a:srgbClr val="FF99FF"/>
    <a:srgbClr val="F4F1B2"/>
    <a:srgbClr val="FFFFCC"/>
    <a:srgbClr val="306C58"/>
    <a:srgbClr val="9134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89256" autoAdjust="0"/>
  </p:normalViewPr>
  <p:slideViewPr>
    <p:cSldViewPr>
      <p:cViewPr varScale="1">
        <p:scale>
          <a:sx n="128" d="100"/>
          <a:sy n="128" d="100"/>
        </p:scale>
        <p:origin x="966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7.xml"/><Relationship Id="rId2" Type="http://schemas.openxmlformats.org/officeDocument/2006/relationships/slide" Target="slides/slide36.xml"/><Relationship Id="rId1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978E4CB7-C4D4-4A48-85C6-436CD63030A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D6F25189-3B9A-4523-A870-E6CAE8026B4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64665197-40EB-4FB5-80C2-3513E66E0D2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id="{02FC421A-EC5B-4201-B994-8DF057B17BF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7F79AEE2-C36D-48EB-BCC5-5C733BD7AC6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6257FFE-A4C9-4A35-AC6B-6439706D114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9BC61CC-4429-4129-B24C-C1A83E1F5AB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E8C2CAE1-D8C4-4B7E-84C4-F5EFEC8C1A2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1B7F0319-D4A0-443F-B234-973DBA9AB68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E65CFF13-B2A0-4D58-8252-0B7BCFCA9C6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C9D3D170-7003-4B9A-9EA5-F245F96827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3EEDB896-FEAB-4D44-BAB0-C5F087F0033D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5F5E6C97-F127-42FE-B7A3-5201E83909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0CDDF72-9F53-43D5-8529-CFB2353785E8}" type="slidenum">
              <a:rPr lang="en-US" altLang="ko-KR"/>
              <a:pPr>
                <a:spcBef>
                  <a:spcPct val="0"/>
                </a:spcBef>
              </a:pPr>
              <a:t>1</a:t>
            </a:fld>
            <a:endParaRPr lang="en-US" altLang="ko-KR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E3EFF59-6141-4231-B297-4E87BE8542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DF99684-7991-44EB-86E7-3CDE3E375C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C708B0AF-760C-4996-9DD8-6111BFF3369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706C1B5E-A327-4AEC-BC8B-4325B32E6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39A5FD88-6F66-4EF0-B939-728DC26D35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EFC5DC9-33B7-4C83-8051-B7C2C6819947}" type="slidenum">
              <a:rPr lang="en-US" altLang="ko-KR"/>
              <a:pPr>
                <a:spcBef>
                  <a:spcPct val="0"/>
                </a:spcBef>
              </a:pPr>
              <a:t>10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>
            <a:extLst>
              <a:ext uri="{FF2B5EF4-FFF2-40B4-BE49-F238E27FC236}">
                <a16:creationId xmlns:a16="http://schemas.microsoft.com/office/drawing/2014/main" id="{758A4D6B-2C4A-40CF-A6A6-085B02E0BF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2531" name="슬라이드 노트 개체 틀 2">
            <a:extLst>
              <a:ext uri="{FF2B5EF4-FFF2-40B4-BE49-F238E27FC236}">
                <a16:creationId xmlns:a16="http://schemas.microsoft.com/office/drawing/2014/main" id="{BD5BE174-441E-4467-BA04-7BECBB723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532" name="슬라이드 번호 개체 틀 3">
            <a:extLst>
              <a:ext uri="{FF2B5EF4-FFF2-40B4-BE49-F238E27FC236}">
                <a16:creationId xmlns:a16="http://schemas.microsoft.com/office/drawing/2014/main" id="{54611B98-3375-44E5-BEDE-DC94BC0BC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E5ABD46-42E2-475C-B1EC-A928280A22FA}" type="slidenum">
              <a:rPr lang="en-US" altLang="ko-KR"/>
              <a:pPr>
                <a:spcBef>
                  <a:spcPct val="0"/>
                </a:spcBef>
              </a:pPr>
              <a:t>11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>
            <a:extLst>
              <a:ext uri="{FF2B5EF4-FFF2-40B4-BE49-F238E27FC236}">
                <a16:creationId xmlns:a16="http://schemas.microsoft.com/office/drawing/2014/main" id="{C172E1C3-9F4A-4EEB-8A40-B95D87A1046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4579" name="슬라이드 노트 개체 틀 2">
            <a:extLst>
              <a:ext uri="{FF2B5EF4-FFF2-40B4-BE49-F238E27FC236}">
                <a16:creationId xmlns:a16="http://schemas.microsoft.com/office/drawing/2014/main" id="{0186E180-7F6D-4B99-B931-AA42B8123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580" name="슬라이드 번호 개체 틀 3">
            <a:extLst>
              <a:ext uri="{FF2B5EF4-FFF2-40B4-BE49-F238E27FC236}">
                <a16:creationId xmlns:a16="http://schemas.microsoft.com/office/drawing/2014/main" id="{4A287D9F-73B3-4765-8C30-F66FA9623A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E84AD85-BEAD-42DC-B4F6-2B718DE6EFFA}" type="slidenum">
              <a:rPr lang="en-US" altLang="ko-KR"/>
              <a:pPr>
                <a:spcBef>
                  <a:spcPct val="0"/>
                </a:spcBef>
              </a:pPr>
              <a:t>12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>
            <a:extLst>
              <a:ext uri="{FF2B5EF4-FFF2-40B4-BE49-F238E27FC236}">
                <a16:creationId xmlns:a16="http://schemas.microsoft.com/office/drawing/2014/main" id="{7CBDA3E1-7B4B-4ABA-99C7-112A36B8FD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6627" name="슬라이드 노트 개체 틀 2">
            <a:extLst>
              <a:ext uri="{FF2B5EF4-FFF2-40B4-BE49-F238E27FC236}">
                <a16:creationId xmlns:a16="http://schemas.microsoft.com/office/drawing/2014/main" id="{264EDF57-B874-4C12-B3DA-6CE20F351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6628" name="슬라이드 번호 개체 틀 3">
            <a:extLst>
              <a:ext uri="{FF2B5EF4-FFF2-40B4-BE49-F238E27FC236}">
                <a16:creationId xmlns:a16="http://schemas.microsoft.com/office/drawing/2014/main" id="{1D1AF0AD-648C-41FC-A31F-1161FF6E3B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00C123F-F706-4F47-959F-AED684A3E407}" type="slidenum">
              <a:rPr lang="en-US" altLang="ko-KR"/>
              <a:pPr>
                <a:spcBef>
                  <a:spcPct val="0"/>
                </a:spcBef>
              </a:pPr>
              <a:t>13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162B7897-BB9F-4DC8-BA73-0A8E839BD74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8A65FAA1-ADD0-48D8-B1FB-EB2240741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79F6664B-0B1F-47C6-AF89-E5DAB472A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5C3433C-46D0-4F40-93A4-E3B23E3AAF7A}" type="slidenum">
              <a:rPr lang="en-US" altLang="ko-KR"/>
              <a:pPr>
                <a:spcBef>
                  <a:spcPct val="0"/>
                </a:spcBef>
              </a:pPr>
              <a:t>14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>
            <a:extLst>
              <a:ext uri="{FF2B5EF4-FFF2-40B4-BE49-F238E27FC236}">
                <a16:creationId xmlns:a16="http://schemas.microsoft.com/office/drawing/2014/main" id="{150AC585-35EF-43AB-972C-39D40C9209A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0723" name="슬라이드 노트 개체 틀 2">
            <a:extLst>
              <a:ext uri="{FF2B5EF4-FFF2-40B4-BE49-F238E27FC236}">
                <a16:creationId xmlns:a16="http://schemas.microsoft.com/office/drawing/2014/main" id="{161045EC-2585-4668-B822-19A83D6B6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24" name="슬라이드 번호 개체 틀 3">
            <a:extLst>
              <a:ext uri="{FF2B5EF4-FFF2-40B4-BE49-F238E27FC236}">
                <a16:creationId xmlns:a16="http://schemas.microsoft.com/office/drawing/2014/main" id="{52BBF97C-A64A-4DF8-82C5-DFFBD5FC57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5155215-279A-48DB-AFD7-B9AFD48D3223}" type="slidenum">
              <a:rPr lang="en-US" altLang="ko-KR"/>
              <a:pPr>
                <a:spcBef>
                  <a:spcPct val="0"/>
                </a:spcBef>
              </a:pPr>
              <a:t>15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>
            <a:extLst>
              <a:ext uri="{FF2B5EF4-FFF2-40B4-BE49-F238E27FC236}">
                <a16:creationId xmlns:a16="http://schemas.microsoft.com/office/drawing/2014/main" id="{460D14DC-02AD-47C7-9BD5-DC42CBC838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2771" name="슬라이드 노트 개체 틀 2">
            <a:extLst>
              <a:ext uri="{FF2B5EF4-FFF2-40B4-BE49-F238E27FC236}">
                <a16:creationId xmlns:a16="http://schemas.microsoft.com/office/drawing/2014/main" id="{551228FC-BAB8-44F0-81CE-7F411A080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772" name="슬라이드 번호 개체 틀 3">
            <a:extLst>
              <a:ext uri="{FF2B5EF4-FFF2-40B4-BE49-F238E27FC236}">
                <a16:creationId xmlns:a16="http://schemas.microsoft.com/office/drawing/2014/main" id="{4FD71264-9A4F-4A7F-BDEE-E2CBFCC33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1A5401A-0F09-4132-AFCB-CFE7AF00C2EF}" type="slidenum">
              <a:rPr lang="en-US" altLang="ko-KR"/>
              <a:pPr>
                <a:spcBef>
                  <a:spcPct val="0"/>
                </a:spcBef>
              </a:pPr>
              <a:t>16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>
            <a:extLst>
              <a:ext uri="{FF2B5EF4-FFF2-40B4-BE49-F238E27FC236}">
                <a16:creationId xmlns:a16="http://schemas.microsoft.com/office/drawing/2014/main" id="{2DE261FA-E5E5-4DC4-B51C-00640351984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슬라이드 노트 개체 틀 2">
            <a:extLst>
              <a:ext uri="{FF2B5EF4-FFF2-40B4-BE49-F238E27FC236}">
                <a16:creationId xmlns:a16="http://schemas.microsoft.com/office/drawing/2014/main" id="{162314AE-CDCB-41B3-93CF-1E7D99115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20" name="슬라이드 번호 개체 틀 3">
            <a:extLst>
              <a:ext uri="{FF2B5EF4-FFF2-40B4-BE49-F238E27FC236}">
                <a16:creationId xmlns:a16="http://schemas.microsoft.com/office/drawing/2014/main" id="{3AE48EA8-18B7-4B77-BFBA-1DC7DC518C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F31DC36-BF93-4CAF-8375-4E8FA1C2B882}" type="slidenum">
              <a:rPr lang="en-US" altLang="ko-KR"/>
              <a:pPr>
                <a:spcBef>
                  <a:spcPct val="0"/>
                </a:spcBef>
              </a:pPr>
              <a:t>17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>
            <a:extLst>
              <a:ext uri="{FF2B5EF4-FFF2-40B4-BE49-F238E27FC236}">
                <a16:creationId xmlns:a16="http://schemas.microsoft.com/office/drawing/2014/main" id="{43AF1A53-9368-4214-A225-5B3226D6A70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슬라이드 노트 개체 틀 2">
            <a:extLst>
              <a:ext uri="{FF2B5EF4-FFF2-40B4-BE49-F238E27FC236}">
                <a16:creationId xmlns:a16="http://schemas.microsoft.com/office/drawing/2014/main" id="{CDBA7783-7743-4A57-8EAB-5F99857A8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20" name="슬라이드 번호 개체 틀 3">
            <a:extLst>
              <a:ext uri="{FF2B5EF4-FFF2-40B4-BE49-F238E27FC236}">
                <a16:creationId xmlns:a16="http://schemas.microsoft.com/office/drawing/2014/main" id="{AD052F7F-A1CE-4676-9BAA-8C483A63AA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BEAFDF4-1736-484A-BC51-BC207EDDD0E2}" type="slidenum">
              <a:rPr lang="en-US" altLang="ko-KR"/>
              <a:pPr>
                <a:spcBef>
                  <a:spcPct val="0"/>
                </a:spcBef>
              </a:pPr>
              <a:t>18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슬라이드 이미지 개체 틀 1">
            <a:extLst>
              <a:ext uri="{FF2B5EF4-FFF2-40B4-BE49-F238E27FC236}">
                <a16:creationId xmlns:a16="http://schemas.microsoft.com/office/drawing/2014/main" id="{E9C78880-C6AB-493B-8C76-C1572E15A8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6867" name="슬라이드 노트 개체 틀 2">
            <a:extLst>
              <a:ext uri="{FF2B5EF4-FFF2-40B4-BE49-F238E27FC236}">
                <a16:creationId xmlns:a16="http://schemas.microsoft.com/office/drawing/2014/main" id="{564D4E14-6EE1-4A63-AC0D-57FCF9131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6868" name="슬라이드 번호 개체 틀 3">
            <a:extLst>
              <a:ext uri="{FF2B5EF4-FFF2-40B4-BE49-F238E27FC236}">
                <a16:creationId xmlns:a16="http://schemas.microsoft.com/office/drawing/2014/main" id="{2033FA54-4336-4925-A047-622802F45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0F9096F-2B44-4E03-B139-548D1C8C2BA2}" type="slidenum">
              <a:rPr lang="en-US" altLang="ko-KR"/>
              <a:pPr>
                <a:spcBef>
                  <a:spcPct val="0"/>
                </a:spcBef>
              </a:pPr>
              <a:t>19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>
            <a:extLst>
              <a:ext uri="{FF2B5EF4-FFF2-40B4-BE49-F238E27FC236}">
                <a16:creationId xmlns:a16="http://schemas.microsoft.com/office/drawing/2014/main" id="{9EA72DD8-9BB0-47BB-AAD3-406E47FD1DE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슬라이드 노트 개체 틀 2">
            <a:extLst>
              <a:ext uri="{FF2B5EF4-FFF2-40B4-BE49-F238E27FC236}">
                <a16:creationId xmlns:a16="http://schemas.microsoft.com/office/drawing/2014/main" id="{83791C68-FC19-4E35-A210-94BED37D3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196" name="슬라이드 번호 개체 틀 3">
            <a:extLst>
              <a:ext uri="{FF2B5EF4-FFF2-40B4-BE49-F238E27FC236}">
                <a16:creationId xmlns:a16="http://schemas.microsoft.com/office/drawing/2014/main" id="{DC5D580A-6E80-48DC-B358-ECBA0A6F89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137B568-DC4E-4146-B219-AB1E0B4F6A76}" type="slidenum">
              <a:rPr lang="en-US" altLang="ko-KR"/>
              <a:pPr>
                <a:spcBef>
                  <a:spcPct val="0"/>
                </a:spcBef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EC481D5E-0066-4497-A308-B27B2CDCE6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2058DC4A-5BBE-4E09-A5FA-46F80C0D1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94E4EAD-060E-4866-A53E-37583D759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881F126-0EC6-4B87-8D5F-846D7C529D0C}" type="slidenum">
              <a:rPr lang="en-US" altLang="ko-KR"/>
              <a:pPr>
                <a:spcBef>
                  <a:spcPct val="0"/>
                </a:spcBef>
              </a:pPr>
              <a:t>20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>
            <a:extLst>
              <a:ext uri="{FF2B5EF4-FFF2-40B4-BE49-F238E27FC236}">
                <a16:creationId xmlns:a16="http://schemas.microsoft.com/office/drawing/2014/main" id="{B284E214-8F5A-4458-B34B-27592A30B4B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0963" name="슬라이드 노트 개체 틀 2">
            <a:extLst>
              <a:ext uri="{FF2B5EF4-FFF2-40B4-BE49-F238E27FC236}">
                <a16:creationId xmlns:a16="http://schemas.microsoft.com/office/drawing/2014/main" id="{15DE1EEE-BB39-43E0-A572-ABE84E60B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0964" name="슬라이드 번호 개체 틀 3">
            <a:extLst>
              <a:ext uri="{FF2B5EF4-FFF2-40B4-BE49-F238E27FC236}">
                <a16:creationId xmlns:a16="http://schemas.microsoft.com/office/drawing/2014/main" id="{538CCDC4-C4D6-4C9B-8761-5E4576B6F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F4C94A5-6BC1-4E70-A8C6-9447247D7FF2}" type="slidenum">
              <a:rPr lang="en-US" altLang="ko-KR"/>
              <a:pPr>
                <a:spcBef>
                  <a:spcPct val="0"/>
                </a:spcBef>
              </a:pPr>
              <a:t>21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>
            <a:extLst>
              <a:ext uri="{FF2B5EF4-FFF2-40B4-BE49-F238E27FC236}">
                <a16:creationId xmlns:a16="http://schemas.microsoft.com/office/drawing/2014/main" id="{352D0918-68FE-4A7A-968E-51CEE55523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3011" name="슬라이드 노트 개체 틀 2">
            <a:extLst>
              <a:ext uri="{FF2B5EF4-FFF2-40B4-BE49-F238E27FC236}">
                <a16:creationId xmlns:a16="http://schemas.microsoft.com/office/drawing/2014/main" id="{AF1B0E37-2097-45CB-A150-212824A4D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3012" name="슬라이드 번호 개체 틀 3">
            <a:extLst>
              <a:ext uri="{FF2B5EF4-FFF2-40B4-BE49-F238E27FC236}">
                <a16:creationId xmlns:a16="http://schemas.microsoft.com/office/drawing/2014/main" id="{2AB4ED29-4B1C-4C17-AFC1-DD342DA24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6CBC47A-0A89-40CD-A984-D1AB7CE136C5}" type="slidenum">
              <a:rPr lang="en-US" altLang="ko-KR"/>
              <a:pPr>
                <a:spcBef>
                  <a:spcPct val="0"/>
                </a:spcBef>
              </a:pPr>
              <a:t>22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>
            <a:extLst>
              <a:ext uri="{FF2B5EF4-FFF2-40B4-BE49-F238E27FC236}">
                <a16:creationId xmlns:a16="http://schemas.microsoft.com/office/drawing/2014/main" id="{352D0918-68FE-4A7A-968E-51CEE55523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3011" name="슬라이드 노트 개체 틀 2">
            <a:extLst>
              <a:ext uri="{FF2B5EF4-FFF2-40B4-BE49-F238E27FC236}">
                <a16:creationId xmlns:a16="http://schemas.microsoft.com/office/drawing/2014/main" id="{AF1B0E37-2097-45CB-A150-212824A4D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3012" name="슬라이드 번호 개체 틀 3">
            <a:extLst>
              <a:ext uri="{FF2B5EF4-FFF2-40B4-BE49-F238E27FC236}">
                <a16:creationId xmlns:a16="http://schemas.microsoft.com/office/drawing/2014/main" id="{2AB4ED29-4B1C-4C17-AFC1-DD342DA24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6CBC47A-0A89-40CD-A984-D1AB7CE136C5}" type="slidenum">
              <a:rPr lang="en-US" altLang="ko-KR"/>
              <a:pPr>
                <a:spcBef>
                  <a:spcPct val="0"/>
                </a:spcBef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4816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>
            <a:extLst>
              <a:ext uri="{FF2B5EF4-FFF2-40B4-BE49-F238E27FC236}">
                <a16:creationId xmlns:a16="http://schemas.microsoft.com/office/drawing/2014/main" id="{352D0918-68FE-4A7A-968E-51CEE55523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3011" name="슬라이드 노트 개체 틀 2">
            <a:extLst>
              <a:ext uri="{FF2B5EF4-FFF2-40B4-BE49-F238E27FC236}">
                <a16:creationId xmlns:a16="http://schemas.microsoft.com/office/drawing/2014/main" id="{AF1B0E37-2097-45CB-A150-212824A4D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3012" name="슬라이드 번호 개체 틀 3">
            <a:extLst>
              <a:ext uri="{FF2B5EF4-FFF2-40B4-BE49-F238E27FC236}">
                <a16:creationId xmlns:a16="http://schemas.microsoft.com/office/drawing/2014/main" id="{2AB4ED29-4B1C-4C17-AFC1-DD342DA24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6CBC47A-0A89-40CD-A984-D1AB7CE136C5}" type="slidenum">
              <a:rPr lang="en-US" altLang="ko-KR"/>
              <a:pPr>
                <a:spcBef>
                  <a:spcPct val="0"/>
                </a:spcBef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19617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>
            <a:extLst>
              <a:ext uri="{FF2B5EF4-FFF2-40B4-BE49-F238E27FC236}">
                <a16:creationId xmlns:a16="http://schemas.microsoft.com/office/drawing/2014/main" id="{352D0918-68FE-4A7A-968E-51CEE55523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3011" name="슬라이드 노트 개체 틀 2">
            <a:extLst>
              <a:ext uri="{FF2B5EF4-FFF2-40B4-BE49-F238E27FC236}">
                <a16:creationId xmlns:a16="http://schemas.microsoft.com/office/drawing/2014/main" id="{AF1B0E37-2097-45CB-A150-212824A4D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3012" name="슬라이드 번호 개체 틀 3">
            <a:extLst>
              <a:ext uri="{FF2B5EF4-FFF2-40B4-BE49-F238E27FC236}">
                <a16:creationId xmlns:a16="http://schemas.microsoft.com/office/drawing/2014/main" id="{2AB4ED29-4B1C-4C17-AFC1-DD342DA24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6CBC47A-0A89-40CD-A984-D1AB7CE136C5}" type="slidenum">
              <a:rPr lang="en-US" altLang="ko-KR"/>
              <a:pPr>
                <a:spcBef>
                  <a:spcPct val="0"/>
                </a:spcBef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137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>
            <a:extLst>
              <a:ext uri="{FF2B5EF4-FFF2-40B4-BE49-F238E27FC236}">
                <a16:creationId xmlns:a16="http://schemas.microsoft.com/office/drawing/2014/main" id="{B4F142AA-6533-4919-9B90-173DE3EEBEF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7107" name="슬라이드 노트 개체 틀 2">
            <a:extLst>
              <a:ext uri="{FF2B5EF4-FFF2-40B4-BE49-F238E27FC236}">
                <a16:creationId xmlns:a16="http://schemas.microsoft.com/office/drawing/2014/main" id="{97CF9CE8-FEE5-43F9-BCF9-50BEBCF3A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7108" name="슬라이드 번호 개체 틀 3">
            <a:extLst>
              <a:ext uri="{FF2B5EF4-FFF2-40B4-BE49-F238E27FC236}">
                <a16:creationId xmlns:a16="http://schemas.microsoft.com/office/drawing/2014/main" id="{C7A99DC9-89A5-4949-AF41-D8579CADBB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20F790F-586F-428B-86CB-9E35E4B14C01}" type="slidenum">
              <a:rPr lang="en-US" altLang="ko-KR"/>
              <a:pPr>
                <a:spcBef>
                  <a:spcPct val="0"/>
                </a:spcBef>
              </a:pPr>
              <a:t>26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>
            <a:extLst>
              <a:ext uri="{FF2B5EF4-FFF2-40B4-BE49-F238E27FC236}">
                <a16:creationId xmlns:a16="http://schemas.microsoft.com/office/drawing/2014/main" id="{B4F142AA-6533-4919-9B90-173DE3EEBEF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7107" name="슬라이드 노트 개체 틀 2">
            <a:extLst>
              <a:ext uri="{FF2B5EF4-FFF2-40B4-BE49-F238E27FC236}">
                <a16:creationId xmlns:a16="http://schemas.microsoft.com/office/drawing/2014/main" id="{97CF9CE8-FEE5-43F9-BCF9-50BEBCF3A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7108" name="슬라이드 번호 개체 틀 3">
            <a:extLst>
              <a:ext uri="{FF2B5EF4-FFF2-40B4-BE49-F238E27FC236}">
                <a16:creationId xmlns:a16="http://schemas.microsoft.com/office/drawing/2014/main" id="{C7A99DC9-89A5-4949-AF41-D8579CADBB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20F790F-586F-428B-86CB-9E35E4B14C01}" type="slidenum">
              <a:rPr lang="en-US" altLang="ko-KR"/>
              <a:pPr>
                <a:spcBef>
                  <a:spcPct val="0"/>
                </a:spcBef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05033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>
            <a:extLst>
              <a:ext uri="{FF2B5EF4-FFF2-40B4-BE49-F238E27FC236}">
                <a16:creationId xmlns:a16="http://schemas.microsoft.com/office/drawing/2014/main" id="{941CE0D4-07F1-461B-B4F4-83EBBA7FEC3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9155" name="슬라이드 노트 개체 틀 2">
            <a:extLst>
              <a:ext uri="{FF2B5EF4-FFF2-40B4-BE49-F238E27FC236}">
                <a16:creationId xmlns:a16="http://schemas.microsoft.com/office/drawing/2014/main" id="{76FB34D8-D76B-4AFC-AD0A-191B9D726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9156" name="슬라이드 번호 개체 틀 3">
            <a:extLst>
              <a:ext uri="{FF2B5EF4-FFF2-40B4-BE49-F238E27FC236}">
                <a16:creationId xmlns:a16="http://schemas.microsoft.com/office/drawing/2014/main" id="{E1322CD9-E1FE-4D87-8DE6-1FEEF1108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CBAE11D-F6C1-4AE8-90AA-84D86E2F9512}" type="slidenum">
              <a:rPr lang="en-US" altLang="ko-KR"/>
              <a:pPr>
                <a:spcBef>
                  <a:spcPct val="0"/>
                </a:spcBef>
              </a:pPr>
              <a:t>28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>
            <a:extLst>
              <a:ext uri="{FF2B5EF4-FFF2-40B4-BE49-F238E27FC236}">
                <a16:creationId xmlns:a16="http://schemas.microsoft.com/office/drawing/2014/main" id="{8C34C760-D994-4DFE-A906-8994364CB72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51203" name="슬라이드 노트 개체 틀 2">
            <a:extLst>
              <a:ext uri="{FF2B5EF4-FFF2-40B4-BE49-F238E27FC236}">
                <a16:creationId xmlns:a16="http://schemas.microsoft.com/office/drawing/2014/main" id="{E76EC505-5410-4EDB-8FE0-72BFE5A96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04" name="슬라이드 번호 개체 틀 3">
            <a:extLst>
              <a:ext uri="{FF2B5EF4-FFF2-40B4-BE49-F238E27FC236}">
                <a16:creationId xmlns:a16="http://schemas.microsoft.com/office/drawing/2014/main" id="{99955725-D306-49A8-9C40-B5330550E4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45DCA66-D08E-451D-9820-C650269BC0F2}" type="slidenum">
              <a:rPr lang="en-US" altLang="ko-KR"/>
              <a:pPr>
                <a:spcBef>
                  <a:spcPct val="0"/>
                </a:spcBef>
              </a:pPr>
              <a:t>29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>
            <a:extLst>
              <a:ext uri="{FF2B5EF4-FFF2-40B4-BE49-F238E27FC236}">
                <a16:creationId xmlns:a16="http://schemas.microsoft.com/office/drawing/2014/main" id="{230CB099-470B-473D-99B3-0E805C8F8C5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10243" name="슬라이드 노트 개체 틀 2">
            <a:extLst>
              <a:ext uri="{FF2B5EF4-FFF2-40B4-BE49-F238E27FC236}">
                <a16:creationId xmlns:a16="http://schemas.microsoft.com/office/drawing/2014/main" id="{BC6781FE-B6A1-4A49-B572-517401616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44" name="슬라이드 번호 개체 틀 3">
            <a:extLst>
              <a:ext uri="{FF2B5EF4-FFF2-40B4-BE49-F238E27FC236}">
                <a16:creationId xmlns:a16="http://schemas.microsoft.com/office/drawing/2014/main" id="{A6FF8A31-C20D-42AC-A09C-50ECB374B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5E101B1-6A68-433C-85EC-4C8E044FC939}" type="slidenum">
              <a:rPr lang="en-US" altLang="ko-KR"/>
              <a:pPr>
                <a:spcBef>
                  <a:spcPct val="0"/>
                </a:spcBef>
              </a:pPr>
              <a:t>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>
            <a:extLst>
              <a:ext uri="{FF2B5EF4-FFF2-40B4-BE49-F238E27FC236}">
                <a16:creationId xmlns:a16="http://schemas.microsoft.com/office/drawing/2014/main" id="{E54800C2-9F16-48F7-A995-095BECE40E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슬라이드 노트 개체 틀 2">
            <a:extLst>
              <a:ext uri="{FF2B5EF4-FFF2-40B4-BE49-F238E27FC236}">
                <a16:creationId xmlns:a16="http://schemas.microsoft.com/office/drawing/2014/main" id="{070FE0EF-F19D-49C4-B03D-78A4AC907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3252" name="슬라이드 번호 개체 틀 3">
            <a:extLst>
              <a:ext uri="{FF2B5EF4-FFF2-40B4-BE49-F238E27FC236}">
                <a16:creationId xmlns:a16="http://schemas.microsoft.com/office/drawing/2014/main" id="{FF9CB902-D7DE-4E25-8067-01A64EDA3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DAE7DA0-E686-44C9-B246-5D154F228049}" type="slidenum">
              <a:rPr lang="en-US" altLang="ko-KR"/>
              <a:pPr>
                <a:spcBef>
                  <a:spcPct val="0"/>
                </a:spcBef>
              </a:pPr>
              <a:t>30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>
            <a:extLst>
              <a:ext uri="{FF2B5EF4-FFF2-40B4-BE49-F238E27FC236}">
                <a16:creationId xmlns:a16="http://schemas.microsoft.com/office/drawing/2014/main" id="{E54800C2-9F16-48F7-A995-095BECE40E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슬라이드 노트 개체 틀 2">
            <a:extLst>
              <a:ext uri="{FF2B5EF4-FFF2-40B4-BE49-F238E27FC236}">
                <a16:creationId xmlns:a16="http://schemas.microsoft.com/office/drawing/2014/main" id="{070FE0EF-F19D-49C4-B03D-78A4AC907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3252" name="슬라이드 번호 개체 틀 3">
            <a:extLst>
              <a:ext uri="{FF2B5EF4-FFF2-40B4-BE49-F238E27FC236}">
                <a16:creationId xmlns:a16="http://schemas.microsoft.com/office/drawing/2014/main" id="{FF9CB902-D7DE-4E25-8067-01A64EDA3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DAE7DA0-E686-44C9-B246-5D154F228049}" type="slidenum">
              <a:rPr lang="en-US" altLang="ko-KR"/>
              <a:pPr>
                <a:spcBef>
                  <a:spcPct val="0"/>
                </a:spcBef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46033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>
            <a:extLst>
              <a:ext uri="{FF2B5EF4-FFF2-40B4-BE49-F238E27FC236}">
                <a16:creationId xmlns:a16="http://schemas.microsoft.com/office/drawing/2014/main" id="{3B18A517-6E54-4AA9-9650-07E5EFEBBEE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슬라이드 노트 개체 틀 2">
            <a:extLst>
              <a:ext uri="{FF2B5EF4-FFF2-40B4-BE49-F238E27FC236}">
                <a16:creationId xmlns:a16="http://schemas.microsoft.com/office/drawing/2014/main" id="{107BE79E-D4BF-4E4D-9879-1E46B2A14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300" name="슬라이드 번호 개체 틀 3">
            <a:extLst>
              <a:ext uri="{FF2B5EF4-FFF2-40B4-BE49-F238E27FC236}">
                <a16:creationId xmlns:a16="http://schemas.microsoft.com/office/drawing/2014/main" id="{42CE4022-EDA5-4B91-BA85-796018759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68F5743-63FD-4421-92B5-67167EE372A1}" type="slidenum">
              <a:rPr lang="en-US" altLang="ko-KR"/>
              <a:pPr>
                <a:spcBef>
                  <a:spcPct val="0"/>
                </a:spcBef>
              </a:pPr>
              <a:t>33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>
            <a:extLst>
              <a:ext uri="{FF2B5EF4-FFF2-40B4-BE49-F238E27FC236}">
                <a16:creationId xmlns:a16="http://schemas.microsoft.com/office/drawing/2014/main" id="{8544D78D-5296-4122-9F48-E664B0689C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슬라이드 노트 개체 틀 2">
            <a:extLst>
              <a:ext uri="{FF2B5EF4-FFF2-40B4-BE49-F238E27FC236}">
                <a16:creationId xmlns:a16="http://schemas.microsoft.com/office/drawing/2014/main" id="{012935A0-C132-4FFB-BBAB-5B911B8C5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7348" name="슬라이드 번호 개체 틀 3">
            <a:extLst>
              <a:ext uri="{FF2B5EF4-FFF2-40B4-BE49-F238E27FC236}">
                <a16:creationId xmlns:a16="http://schemas.microsoft.com/office/drawing/2014/main" id="{FE2B3D7D-1D47-4B0F-9DEA-E7B5FAEBC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F052A56-56AA-4625-B345-261B95201B2D}" type="slidenum">
              <a:rPr lang="en-US" altLang="ko-KR"/>
              <a:pPr>
                <a:spcBef>
                  <a:spcPct val="0"/>
                </a:spcBef>
              </a:pPr>
              <a:t>34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>
            <a:extLst>
              <a:ext uri="{FF2B5EF4-FFF2-40B4-BE49-F238E27FC236}">
                <a16:creationId xmlns:a16="http://schemas.microsoft.com/office/drawing/2014/main" id="{FC9807DE-F5FE-4B6F-8A60-AE320AF7181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슬라이드 노트 개체 틀 2">
            <a:extLst>
              <a:ext uri="{FF2B5EF4-FFF2-40B4-BE49-F238E27FC236}">
                <a16:creationId xmlns:a16="http://schemas.microsoft.com/office/drawing/2014/main" id="{89669045-4C29-4276-B30B-C480B9822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9396" name="슬라이드 번호 개체 틀 3">
            <a:extLst>
              <a:ext uri="{FF2B5EF4-FFF2-40B4-BE49-F238E27FC236}">
                <a16:creationId xmlns:a16="http://schemas.microsoft.com/office/drawing/2014/main" id="{73E9FFF9-4D8E-4877-B267-1F7F334719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E7ACB6B-8082-48AD-9659-5091A1CF58E4}" type="slidenum">
              <a:rPr lang="en-US" altLang="ko-KR"/>
              <a:pPr>
                <a:spcBef>
                  <a:spcPct val="0"/>
                </a:spcBef>
              </a:pPr>
              <a:t>35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이미지 개체 틀 1">
            <a:extLst>
              <a:ext uri="{FF2B5EF4-FFF2-40B4-BE49-F238E27FC236}">
                <a16:creationId xmlns:a16="http://schemas.microsoft.com/office/drawing/2014/main" id="{7E4F0238-824B-429A-B92B-DAB78F898E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61443" name="슬라이드 노트 개체 틀 2">
            <a:extLst>
              <a:ext uri="{FF2B5EF4-FFF2-40B4-BE49-F238E27FC236}">
                <a16:creationId xmlns:a16="http://schemas.microsoft.com/office/drawing/2014/main" id="{A2B6E760-3BFA-47AE-89A7-8626C0EA8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1444" name="슬라이드 번호 개체 틀 3">
            <a:extLst>
              <a:ext uri="{FF2B5EF4-FFF2-40B4-BE49-F238E27FC236}">
                <a16:creationId xmlns:a16="http://schemas.microsoft.com/office/drawing/2014/main" id="{43296467-245F-46BF-91AC-F4DB9D469C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4B7F289-2932-4AC3-B8EB-CC6DFC536291}" type="slidenum">
              <a:rPr lang="en-US" altLang="ko-KR"/>
              <a:pPr>
                <a:spcBef>
                  <a:spcPct val="0"/>
                </a:spcBef>
              </a:pPr>
              <a:t>36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>
            <a:extLst>
              <a:ext uri="{FF2B5EF4-FFF2-40B4-BE49-F238E27FC236}">
                <a16:creationId xmlns:a16="http://schemas.microsoft.com/office/drawing/2014/main" id="{154F4A13-FC0E-493E-844F-48794D5BC58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63491" name="슬라이드 노트 개체 틀 2">
            <a:extLst>
              <a:ext uri="{FF2B5EF4-FFF2-40B4-BE49-F238E27FC236}">
                <a16:creationId xmlns:a16="http://schemas.microsoft.com/office/drawing/2014/main" id="{20A6EF40-DD56-4B36-8F79-880D70C85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3492" name="슬라이드 번호 개체 틀 3">
            <a:extLst>
              <a:ext uri="{FF2B5EF4-FFF2-40B4-BE49-F238E27FC236}">
                <a16:creationId xmlns:a16="http://schemas.microsoft.com/office/drawing/2014/main" id="{B0C1BE17-78DF-405A-8C8E-4320E914CA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CCB55A6-0662-45A9-8D9B-D1FC94F99544}" type="slidenum">
              <a:rPr lang="en-US" altLang="ko-KR"/>
              <a:pPr>
                <a:spcBef>
                  <a:spcPct val="0"/>
                </a:spcBef>
              </a:pPr>
              <a:t>37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이미지 개체 틀 1">
            <a:extLst>
              <a:ext uri="{FF2B5EF4-FFF2-40B4-BE49-F238E27FC236}">
                <a16:creationId xmlns:a16="http://schemas.microsoft.com/office/drawing/2014/main" id="{B03F292B-E0DC-47EB-8B4D-FA754307ABA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12291" name="슬라이드 노트 개체 틀 2">
            <a:extLst>
              <a:ext uri="{FF2B5EF4-FFF2-40B4-BE49-F238E27FC236}">
                <a16:creationId xmlns:a16="http://schemas.microsoft.com/office/drawing/2014/main" id="{B5084199-3124-46DE-AC0B-2E7A1D1C9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292" name="슬라이드 번호 개체 틀 3">
            <a:extLst>
              <a:ext uri="{FF2B5EF4-FFF2-40B4-BE49-F238E27FC236}">
                <a16:creationId xmlns:a16="http://schemas.microsoft.com/office/drawing/2014/main" id="{EE58D82E-B0D0-4B95-BC51-167539E16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3E903C9-52FA-4C50-886C-E4A17D9300C8}" type="slidenum">
              <a:rPr lang="en-US" altLang="ko-KR"/>
              <a:pPr>
                <a:spcBef>
                  <a:spcPct val="0"/>
                </a:spcBef>
              </a:pPr>
              <a:t>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>
            <a:extLst>
              <a:ext uri="{FF2B5EF4-FFF2-40B4-BE49-F238E27FC236}">
                <a16:creationId xmlns:a16="http://schemas.microsoft.com/office/drawing/2014/main" id="{6968BC9E-F478-498F-A762-245422AC703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슬라이드 노트 개체 틀 2">
            <a:extLst>
              <a:ext uri="{FF2B5EF4-FFF2-40B4-BE49-F238E27FC236}">
                <a16:creationId xmlns:a16="http://schemas.microsoft.com/office/drawing/2014/main" id="{B8B780B8-20A0-4003-9E03-60465D2C2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DB7F8CDD-03B2-499E-A129-5EC9ACB25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BC6FCA8-0E97-4DB9-ABF7-311E408F0EE2}" type="slidenum">
              <a:rPr lang="en-US" altLang="ko-KR"/>
              <a:pPr>
                <a:spcBef>
                  <a:spcPct val="0"/>
                </a:spcBef>
              </a:pPr>
              <a:t>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>
            <a:extLst>
              <a:ext uri="{FF2B5EF4-FFF2-40B4-BE49-F238E27FC236}">
                <a16:creationId xmlns:a16="http://schemas.microsoft.com/office/drawing/2014/main" id="{0CE5397B-D22C-4AED-869A-182F4973EB0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16387" name="슬라이드 노트 개체 틀 2">
            <a:extLst>
              <a:ext uri="{FF2B5EF4-FFF2-40B4-BE49-F238E27FC236}">
                <a16:creationId xmlns:a16="http://schemas.microsoft.com/office/drawing/2014/main" id="{FC0D7D78-FB06-4E29-9E14-CD53AED06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388" name="슬라이드 번호 개체 틀 3">
            <a:extLst>
              <a:ext uri="{FF2B5EF4-FFF2-40B4-BE49-F238E27FC236}">
                <a16:creationId xmlns:a16="http://schemas.microsoft.com/office/drawing/2014/main" id="{24124E8F-A6AF-47CF-BB7A-26F45B1AB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69FD09F-5BF9-412B-8EA7-03139C52688B}" type="slidenum">
              <a:rPr lang="en-US" altLang="ko-KR"/>
              <a:pPr>
                <a:spcBef>
                  <a:spcPct val="0"/>
                </a:spcBef>
              </a:pPr>
              <a:t>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>
            <a:extLst>
              <a:ext uri="{FF2B5EF4-FFF2-40B4-BE49-F238E27FC236}">
                <a16:creationId xmlns:a16="http://schemas.microsoft.com/office/drawing/2014/main" id="{F1B4E9A9-F058-483E-A17E-CA9AE17BC2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18435" name="슬라이드 노트 개체 틀 2">
            <a:extLst>
              <a:ext uri="{FF2B5EF4-FFF2-40B4-BE49-F238E27FC236}">
                <a16:creationId xmlns:a16="http://schemas.microsoft.com/office/drawing/2014/main" id="{1AFC63F9-EF36-47E1-80D3-85B9050B8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36" name="슬라이드 번호 개체 틀 3">
            <a:extLst>
              <a:ext uri="{FF2B5EF4-FFF2-40B4-BE49-F238E27FC236}">
                <a16:creationId xmlns:a16="http://schemas.microsoft.com/office/drawing/2014/main" id="{1BF90F0D-389F-4805-AB13-869EF42DA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52078EB-B2F0-47BA-ADAE-744980D2A7A3}" type="slidenum">
              <a:rPr lang="en-US" altLang="ko-KR"/>
              <a:pPr>
                <a:spcBef>
                  <a:spcPct val="0"/>
                </a:spcBef>
              </a:pPr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>
            <a:extLst>
              <a:ext uri="{FF2B5EF4-FFF2-40B4-BE49-F238E27FC236}">
                <a16:creationId xmlns:a16="http://schemas.microsoft.com/office/drawing/2014/main" id="{F1B4E9A9-F058-483E-A17E-CA9AE17BC2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18435" name="슬라이드 노트 개체 틀 2">
            <a:extLst>
              <a:ext uri="{FF2B5EF4-FFF2-40B4-BE49-F238E27FC236}">
                <a16:creationId xmlns:a16="http://schemas.microsoft.com/office/drawing/2014/main" id="{1AFC63F9-EF36-47E1-80D3-85B9050B8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36" name="슬라이드 번호 개체 틀 3">
            <a:extLst>
              <a:ext uri="{FF2B5EF4-FFF2-40B4-BE49-F238E27FC236}">
                <a16:creationId xmlns:a16="http://schemas.microsoft.com/office/drawing/2014/main" id="{1BF90F0D-389F-4805-AB13-869EF42DA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52078EB-B2F0-47BA-ADAE-744980D2A7A3}" type="slidenum">
              <a:rPr lang="en-US" altLang="ko-KR"/>
              <a:pPr>
                <a:spcBef>
                  <a:spcPct val="0"/>
                </a:spcBef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570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>
            <a:extLst>
              <a:ext uri="{FF2B5EF4-FFF2-40B4-BE49-F238E27FC236}">
                <a16:creationId xmlns:a16="http://schemas.microsoft.com/office/drawing/2014/main" id="{F1B4E9A9-F058-483E-A17E-CA9AE17BC2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18435" name="슬라이드 노트 개체 틀 2">
            <a:extLst>
              <a:ext uri="{FF2B5EF4-FFF2-40B4-BE49-F238E27FC236}">
                <a16:creationId xmlns:a16="http://schemas.microsoft.com/office/drawing/2014/main" id="{1AFC63F9-EF36-47E1-80D3-85B9050B8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36" name="슬라이드 번호 개체 틀 3">
            <a:extLst>
              <a:ext uri="{FF2B5EF4-FFF2-40B4-BE49-F238E27FC236}">
                <a16:creationId xmlns:a16="http://schemas.microsoft.com/office/drawing/2014/main" id="{1BF90F0D-389F-4805-AB13-869EF42DA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52078EB-B2F0-47BA-ADAE-744980D2A7A3}" type="slidenum">
              <a:rPr lang="en-US" altLang="ko-KR"/>
              <a:pPr>
                <a:spcBef>
                  <a:spcPct val="0"/>
                </a:spcBef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8595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5E0A918-9420-4ACF-BCFD-EFE8D9DE78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9">
            <a:extLst>
              <a:ext uri="{FF2B5EF4-FFF2-40B4-BE49-F238E27FC236}">
                <a16:creationId xmlns:a16="http://schemas.microsoft.com/office/drawing/2014/main" id="{6BD9A8BE-44F8-4B1F-BE28-10B236DD616C}"/>
              </a:ext>
            </a:extLst>
          </p:cNvPr>
          <p:cNvGrpSpPr>
            <a:grpSpLocks/>
          </p:cNvGrpSpPr>
          <p:nvPr/>
        </p:nvGrpSpPr>
        <p:grpSpPr bwMode="auto">
          <a:xfrm>
            <a:off x="0" y="3073400"/>
            <a:ext cx="9144000" cy="838200"/>
            <a:chOff x="0" y="1920"/>
            <a:chExt cx="5760" cy="528"/>
          </a:xfrm>
        </p:grpSpPr>
        <p:sp>
          <p:nvSpPr>
            <p:cNvPr id="6" name="Line 27">
              <a:extLst>
                <a:ext uri="{FF2B5EF4-FFF2-40B4-BE49-F238E27FC236}">
                  <a16:creationId xmlns:a16="http://schemas.microsoft.com/office/drawing/2014/main" id="{526F0F07-05B8-4906-821E-6181E07619F0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1920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Line 28">
              <a:extLst>
                <a:ext uri="{FF2B5EF4-FFF2-40B4-BE49-F238E27FC236}">
                  <a16:creationId xmlns:a16="http://schemas.microsoft.com/office/drawing/2014/main" id="{B7276C19-60E8-4AC1-88EB-A2C938F4552C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2448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Line 30">
            <a:extLst>
              <a:ext uri="{FF2B5EF4-FFF2-40B4-BE49-F238E27FC236}">
                <a16:creationId xmlns:a16="http://schemas.microsoft.com/office/drawing/2014/main" id="{F1B36888-E069-47E0-A180-5153ADF4188E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286000" y="3911600"/>
            <a:ext cx="0" cy="1905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Line 31">
            <a:extLst>
              <a:ext uri="{FF2B5EF4-FFF2-40B4-BE49-F238E27FC236}">
                <a16:creationId xmlns:a16="http://schemas.microsoft.com/office/drawing/2014/main" id="{36ED7707-4F98-492F-8E3C-A395CFDF3E88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057400" y="5562600"/>
            <a:ext cx="50292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32">
            <a:extLst>
              <a:ext uri="{FF2B5EF4-FFF2-40B4-BE49-F238E27FC236}">
                <a16:creationId xmlns:a16="http://schemas.microsoft.com/office/drawing/2014/main" id="{896EC5E5-D74F-4E77-80C1-AC51E6C3E7B8}"/>
              </a:ext>
            </a:extLst>
          </p:cNvPr>
          <p:cNvGrpSpPr>
            <a:grpSpLocks/>
          </p:cNvGrpSpPr>
          <p:nvPr/>
        </p:nvGrpSpPr>
        <p:grpSpPr bwMode="auto">
          <a:xfrm>
            <a:off x="0" y="3022600"/>
            <a:ext cx="9144000" cy="838200"/>
            <a:chOff x="0" y="1920"/>
            <a:chExt cx="5760" cy="528"/>
          </a:xfrm>
        </p:grpSpPr>
        <p:sp>
          <p:nvSpPr>
            <p:cNvPr id="11" name="Line 33">
              <a:extLst>
                <a:ext uri="{FF2B5EF4-FFF2-40B4-BE49-F238E27FC236}">
                  <a16:creationId xmlns:a16="http://schemas.microsoft.com/office/drawing/2014/main" id="{777E0579-17A0-4F66-A53B-CAFC2D01C261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1920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Line 34">
              <a:extLst>
                <a:ext uri="{FF2B5EF4-FFF2-40B4-BE49-F238E27FC236}">
                  <a16:creationId xmlns:a16="http://schemas.microsoft.com/office/drawing/2014/main" id="{4D4C3DE2-D304-4069-BDDC-BC6FA658B215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2448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invGray">
          <a:xfrm>
            <a:off x="0" y="3124200"/>
            <a:ext cx="9144000" cy="685800"/>
          </a:xfrm>
          <a:solidFill>
            <a:schemeClr val="tx1"/>
          </a:solidFill>
        </p:spPr>
        <p:txBody>
          <a:bodyPr/>
          <a:lstStyle>
            <a:lvl1pPr algn="ctr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4D4D4D"/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5105400"/>
            <a:ext cx="5486400" cy="508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BD41DF85-3953-4923-9605-1D7B1DB46B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5D5D703E-EF23-48AA-A487-758039E819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E47E8DF3-3B95-4BB6-9126-2510A6D95F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6F2DE8C5-A462-497C-938B-A3215B0C284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7987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BF81AD4-369F-4477-96A5-080F19F300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FE94216-6441-4402-8DAB-3BD03BD6B2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9F6154-5914-4F9A-A37A-34C8FA4E25A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78228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1981200" cy="5486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91200" cy="5486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7910FD3-9D44-44F8-88F5-8816C8CF5E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9387E15-57DE-409C-98D1-FB784E383C0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722C8E-B345-462D-9086-800A781FA1C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428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3725AE0-BFF5-4ABF-A729-4628F2E83D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769EE51-9BF2-425A-B92D-E724C84187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2ED5A2-466C-4B6C-ACC9-142C49BD6E2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2246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E18CAE-BCB8-43D0-B2CD-EB7A5596D8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485571A-49E4-4322-9859-477A88B1958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4C999E-9245-4234-8F71-5CC45F0E22F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0959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86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24400" y="1371600"/>
            <a:ext cx="3886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8E88D7-9164-4C49-85A6-6889C5BD7E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6214C6E-7D67-4C5E-9A64-3519C087761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1F3495-81B7-4D8D-87E9-5B9E3DDBFAA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7846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1188AEA-2DD9-4624-85A2-5E42A80D68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D7C6F8-5059-4A83-9F22-8F3372E3FC0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0B81F1-A807-47DF-8F96-4DE3FEDE192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223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E35AF5C-B0BA-4443-90BD-74CA2802FD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4CB0579-82DD-4165-95F0-1CF705AC12B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66F71A-7D59-45B9-A16D-F571DA0AABC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64702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067F01E-93E4-40F7-B8FF-69C6C7D51F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360FE7F-B76D-4AF3-8011-23EE6D8CD57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A8BECF-DBD0-4FFD-AE20-C3AE40EC4D3A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22A4AF-146D-4DEF-A1CD-C1E2A230B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0" y="6355591"/>
            <a:ext cx="21907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55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A850CE-F63B-492C-8DE1-5ACAED5838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71D9052-3040-4388-B0FE-4664B32AAE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3B058-FDA0-46D9-ACD0-F95E8F3BA2D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021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849BD1-5656-4AAD-8692-B5BE530CD8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431AE8C-BF9B-407C-88DA-8E2AD62E98E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480075-22BB-4C85-8196-F4FFBF63181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3594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91382A-4281-43B0-BE69-5497FEB87D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2F19CFD-7E25-42BF-8FBD-1C977A9E3A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924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A832A44-C76C-4C8E-A7C8-121503193FB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13500"/>
            <a:ext cx="19050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9AA5047-6547-41C4-B62A-C05A1290139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33800" y="6413500"/>
            <a:ext cx="16002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/>
            </a:lvl1pPr>
          </a:lstStyle>
          <a:p>
            <a:fld id="{7FFBAB79-1B44-42E8-9A62-58F12AC23438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5D9AB70-4B28-4976-97FB-0600E71A13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685800" y="609600"/>
            <a:ext cx="7848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43" name="Line 19">
            <a:extLst>
              <a:ext uri="{FF2B5EF4-FFF2-40B4-BE49-F238E27FC236}">
                <a16:creationId xmlns:a16="http://schemas.microsoft.com/office/drawing/2014/main" id="{7570BDA7-8086-4EE7-904A-955EED56ABA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1219200"/>
            <a:ext cx="8458200" cy="0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HY동녘B" pitchFamily="18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£"/>
        <a:defRPr kumimoji="1" sz="2800">
          <a:solidFill>
            <a:schemeClr val="tx1"/>
          </a:solidFill>
          <a:latin typeface="+mn-lt"/>
          <a:ea typeface="HY동녘M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HY동녘M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400">
          <a:solidFill>
            <a:schemeClr val="tx1"/>
          </a:solidFill>
          <a:latin typeface="+mn-lt"/>
          <a:ea typeface="HY동녘M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HY동녘M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HY동녘M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50D1F73-BEC1-4B22-A6F5-B8672FB94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2">
            <a:extLst>
              <a:ext uri="{FF2B5EF4-FFF2-40B4-BE49-F238E27FC236}">
                <a16:creationId xmlns:a16="http://schemas.microsoft.com/office/drawing/2014/main" id="{8FF86A2A-62F9-4DC7-ADD2-686D1435FBD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571625"/>
            <a:ext cx="9144000" cy="1728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Databases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</a:br>
            <a:r>
              <a:rPr lang="ko-KR" altLang="en-US" sz="54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트랜잭션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3C64BB9-C8FF-45FF-A6E3-A82A2B80245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35150" y="4797425"/>
            <a:ext cx="5767388" cy="13684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한국공학대학교</a:t>
            </a:r>
          </a:p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게임공학과</a:t>
            </a:r>
          </a:p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장 지 </a:t>
            </a:r>
            <a:r>
              <a:rPr lang="ko-KR" alt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웅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5">
            <a:extLst>
              <a:ext uri="{FF2B5EF4-FFF2-40B4-BE49-F238E27FC236}">
                <a16:creationId xmlns:a16="http://schemas.microsoft.com/office/drawing/2014/main" id="{2EB7693A-6F07-42D4-85AF-058931455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848600" cy="533400"/>
          </a:xfrm>
        </p:spPr>
        <p:txBody>
          <a:bodyPr/>
          <a:lstStyle/>
          <a:p>
            <a:r>
              <a:rPr lang="ko-KR" altLang="en-US">
                <a:latin typeface="HY동녘B" panose="02030600000101010101" pitchFamily="18" charset="-127"/>
              </a:rPr>
              <a:t>고립성</a:t>
            </a:r>
            <a:r>
              <a:rPr lang="en-US" altLang="ko-KR">
                <a:latin typeface="HY동녘B" panose="02030600000101010101" pitchFamily="18" charset="-127"/>
              </a:rPr>
              <a:t>(Isolation)</a:t>
            </a:r>
            <a:endParaRPr lang="ko-KR" altLang="en-US">
              <a:latin typeface="HY동녘B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B424CE-5017-44C5-8E9E-7A60C61EEA00}"/>
              </a:ext>
            </a:extLst>
          </p:cNvPr>
          <p:cNvSpPr/>
          <p:nvPr/>
        </p:nvSpPr>
        <p:spPr>
          <a:xfrm>
            <a:off x="1393031" y="1412776"/>
            <a:ext cx="6357938" cy="996702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2000" dirty="0">
                <a:latin typeface="HY동녘B" pitchFamily="18" charset="-127"/>
                <a:ea typeface="HY동녘B" pitchFamily="18" charset="-127"/>
              </a:rPr>
              <a:t>여러 트랜잭션이 동시에 수행되더라도 마치 혼자 수행한 것과 같아야 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57B90A-FA8B-422D-B981-623E417104EE}"/>
              </a:ext>
            </a:extLst>
          </p:cNvPr>
          <p:cNvSpPr/>
          <p:nvPr/>
        </p:nvSpPr>
        <p:spPr>
          <a:xfrm>
            <a:off x="1393031" y="2625501"/>
            <a:ext cx="6357938" cy="1086966"/>
          </a:xfrm>
          <a:prstGeom prst="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600" dirty="0">
                <a:solidFill>
                  <a:srgbClr val="FF0000"/>
                </a:solidFill>
                <a:latin typeface="HY동녘B" pitchFamily="18" charset="-127"/>
                <a:ea typeface="HY동녘B" pitchFamily="18" charset="-127"/>
              </a:rPr>
              <a:t>직렬가능성</a:t>
            </a:r>
            <a:r>
              <a:rPr lang="en-US" altLang="ko-KR" sz="1600" dirty="0">
                <a:solidFill>
                  <a:srgbClr val="FF0000"/>
                </a:solidFill>
                <a:latin typeface="HY동녘B" pitchFamily="18" charset="-127"/>
                <a:ea typeface="HY동녘B" pitchFamily="18" charset="-127"/>
              </a:rPr>
              <a:t>(serializability)</a:t>
            </a:r>
          </a:p>
          <a:p>
            <a:pPr algn="ctr" eaLnBrk="1" latinLnBrk="1" hangingPunct="1">
              <a:defRPr/>
            </a:pPr>
            <a:r>
              <a:rPr lang="ko-KR" altLang="en-US" sz="1600" dirty="0">
                <a:solidFill>
                  <a:srgbClr val="FF0000"/>
                </a:solidFill>
                <a:latin typeface="HY동녘B" pitchFamily="18" charset="-127"/>
                <a:ea typeface="HY동녘B" pitchFamily="18" charset="-127"/>
              </a:rPr>
              <a:t>다수의 트랜잭션들이 동시에 수행되더라도 그 결과는 어떤 순서에 따라 트랜잭션들을 하나씩 차례대로 수행한 결과와 같아야 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1A3114-42DF-46CD-80F0-ECF9CAFED395}"/>
              </a:ext>
            </a:extLst>
          </p:cNvPr>
          <p:cNvGrpSpPr/>
          <p:nvPr/>
        </p:nvGrpSpPr>
        <p:grpSpPr>
          <a:xfrm>
            <a:off x="561240" y="4091391"/>
            <a:ext cx="3024336" cy="1086966"/>
            <a:chOff x="1763688" y="3501008"/>
            <a:chExt cx="4175038" cy="23404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7A9A5A3-30B8-443C-8F2B-B0B00AE0FE1F}"/>
                </a:ext>
              </a:extLst>
            </p:cNvPr>
            <p:cNvGrpSpPr/>
            <p:nvPr/>
          </p:nvGrpSpPr>
          <p:grpSpPr>
            <a:xfrm>
              <a:off x="1763688" y="3501008"/>
              <a:ext cx="1484918" cy="792088"/>
              <a:chOff x="2831020" y="4797152"/>
              <a:chExt cx="3744970" cy="1228856"/>
            </a:xfrm>
          </p:grpSpPr>
          <p:sp>
            <p:nvSpPr>
              <p:cNvPr id="6" name="화살표: 오른쪽 5">
                <a:extLst>
                  <a:ext uri="{FF2B5EF4-FFF2-40B4-BE49-F238E27FC236}">
                    <a16:creationId xmlns:a16="http://schemas.microsoft.com/office/drawing/2014/main" id="{BB7539F1-F1EA-44AD-BFD9-B38E68840246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T1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382254F9-7920-4BFF-BFA5-2A061109793C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FFB1CDD4-6F5A-404C-A1EB-32A45ABFAFF4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EBF98C5-C423-4596-BC56-9843B3E3B6FD}"/>
                </a:ext>
              </a:extLst>
            </p:cNvPr>
            <p:cNvGrpSpPr/>
            <p:nvPr/>
          </p:nvGrpSpPr>
          <p:grpSpPr>
            <a:xfrm>
              <a:off x="2619833" y="4365104"/>
              <a:ext cx="2016224" cy="792088"/>
              <a:chOff x="2831020" y="4797152"/>
              <a:chExt cx="3744970" cy="1228856"/>
            </a:xfrm>
          </p:grpSpPr>
          <p:sp>
            <p:nvSpPr>
              <p:cNvPr id="11" name="화살표: 오른쪽 10">
                <a:extLst>
                  <a:ext uri="{FF2B5EF4-FFF2-40B4-BE49-F238E27FC236}">
                    <a16:creationId xmlns:a16="http://schemas.microsoft.com/office/drawing/2014/main" id="{036F764E-AD24-422D-9109-285759A39A8D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T2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F1651CCB-08F9-4F59-8B53-C7D3CF5D32BE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AEA99DC-CBB9-43F6-80E2-5B1263A48746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2F985A-72EA-4832-A301-333B9EBD4A0C}"/>
                </a:ext>
              </a:extLst>
            </p:cNvPr>
            <p:cNvGrpSpPr/>
            <p:nvPr/>
          </p:nvGrpSpPr>
          <p:grpSpPr>
            <a:xfrm>
              <a:off x="3922502" y="5049378"/>
              <a:ext cx="2016224" cy="792088"/>
              <a:chOff x="2831020" y="4797152"/>
              <a:chExt cx="3744970" cy="1228856"/>
            </a:xfrm>
          </p:grpSpPr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0AB388C8-23D2-42DA-9149-AC47D86972CB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T3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BC7D56C8-516E-4FDC-984B-3B3829A1ED1D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B2E8BF4A-010A-4473-B475-A0A62EFC2349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D2DC1EA-A695-423E-AC68-492086B69629}"/>
              </a:ext>
            </a:extLst>
          </p:cNvPr>
          <p:cNvGrpSpPr/>
          <p:nvPr/>
        </p:nvGrpSpPr>
        <p:grpSpPr>
          <a:xfrm>
            <a:off x="5322615" y="3825782"/>
            <a:ext cx="3240360" cy="772555"/>
            <a:chOff x="1763688" y="3501008"/>
            <a:chExt cx="5760640" cy="234045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227911F-DB8F-4414-A2C9-08875DE238FA}"/>
                </a:ext>
              </a:extLst>
            </p:cNvPr>
            <p:cNvGrpSpPr/>
            <p:nvPr/>
          </p:nvGrpSpPr>
          <p:grpSpPr>
            <a:xfrm>
              <a:off x="1763688" y="3501008"/>
              <a:ext cx="1484918" cy="792088"/>
              <a:chOff x="2831020" y="4797152"/>
              <a:chExt cx="3744970" cy="1228856"/>
            </a:xfrm>
          </p:grpSpPr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BA726759-FE72-45FC-BC66-BCCE68D40D26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T1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2D7CA2FC-0479-4319-9809-D7AAF996176B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05B6CC0-974A-4457-A3AA-80035F3242F1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2C6980A-3968-4481-BC24-1CF2615C28B1}"/>
                </a:ext>
              </a:extLst>
            </p:cNvPr>
            <p:cNvGrpSpPr/>
            <p:nvPr/>
          </p:nvGrpSpPr>
          <p:grpSpPr>
            <a:xfrm>
              <a:off x="3347864" y="4365104"/>
              <a:ext cx="2016224" cy="792088"/>
              <a:chOff x="2831020" y="4797152"/>
              <a:chExt cx="3744970" cy="1228856"/>
            </a:xfrm>
          </p:grpSpPr>
          <p:sp>
            <p:nvSpPr>
              <p:cNvPr id="23" name="화살표: 오른쪽 22">
                <a:extLst>
                  <a:ext uri="{FF2B5EF4-FFF2-40B4-BE49-F238E27FC236}">
                    <a16:creationId xmlns:a16="http://schemas.microsoft.com/office/drawing/2014/main" id="{7D9B6AF9-DA78-4E36-9508-239A82481510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T2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23C5F77-92E0-4504-AF13-F71D9D83106A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BC0AE4EC-3833-4642-8269-CCD588071DBA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A16B591-08F2-46E3-BE6D-B30AC0136A5D}"/>
                </a:ext>
              </a:extLst>
            </p:cNvPr>
            <p:cNvGrpSpPr/>
            <p:nvPr/>
          </p:nvGrpSpPr>
          <p:grpSpPr>
            <a:xfrm>
              <a:off x="5508104" y="5049378"/>
              <a:ext cx="2016224" cy="792088"/>
              <a:chOff x="2831020" y="4797152"/>
              <a:chExt cx="3744970" cy="1228856"/>
            </a:xfrm>
          </p:grpSpPr>
          <p:sp>
            <p:nvSpPr>
              <p:cNvPr id="27" name="화살표: 오른쪽 26">
                <a:extLst>
                  <a:ext uri="{FF2B5EF4-FFF2-40B4-BE49-F238E27FC236}">
                    <a16:creationId xmlns:a16="http://schemas.microsoft.com/office/drawing/2014/main" id="{52111855-2BB4-4889-AB99-8A8EC332FE7D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T3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133FD01-A359-46E3-91C6-6142BD120C85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B78673B-D4A0-4624-8D52-FCF9DC377051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218237B-F1FA-4E72-8122-10C37B02F672}"/>
              </a:ext>
            </a:extLst>
          </p:cNvPr>
          <p:cNvGrpSpPr/>
          <p:nvPr/>
        </p:nvGrpSpPr>
        <p:grpSpPr>
          <a:xfrm>
            <a:off x="5322615" y="4670923"/>
            <a:ext cx="3240360" cy="803648"/>
            <a:chOff x="1763688" y="3501008"/>
            <a:chExt cx="5760640" cy="234045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218AB08-37C6-4575-83A1-812EC6753D0D}"/>
                </a:ext>
              </a:extLst>
            </p:cNvPr>
            <p:cNvGrpSpPr/>
            <p:nvPr/>
          </p:nvGrpSpPr>
          <p:grpSpPr>
            <a:xfrm>
              <a:off x="1763688" y="3501008"/>
              <a:ext cx="1484918" cy="792088"/>
              <a:chOff x="2831020" y="4797152"/>
              <a:chExt cx="3744970" cy="1228856"/>
            </a:xfrm>
          </p:grpSpPr>
          <p:sp>
            <p:nvSpPr>
              <p:cNvPr id="41" name="화살표: 오른쪽 40">
                <a:extLst>
                  <a:ext uri="{FF2B5EF4-FFF2-40B4-BE49-F238E27FC236}">
                    <a16:creationId xmlns:a16="http://schemas.microsoft.com/office/drawing/2014/main" id="{75DEF9A4-4617-4E00-B058-2009F91C1CDD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T2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29D746BD-A4BF-4388-A185-970645973E92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44D39B9-C01A-4E4D-93F4-7B7BD62B4A47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DC06A24-EA4B-46CC-BC9B-873AFC9A068B}"/>
                </a:ext>
              </a:extLst>
            </p:cNvPr>
            <p:cNvGrpSpPr/>
            <p:nvPr/>
          </p:nvGrpSpPr>
          <p:grpSpPr>
            <a:xfrm>
              <a:off x="3347864" y="4365104"/>
              <a:ext cx="2016224" cy="792088"/>
              <a:chOff x="2831020" y="4797152"/>
              <a:chExt cx="3744970" cy="1228856"/>
            </a:xfrm>
          </p:grpSpPr>
          <p:sp>
            <p:nvSpPr>
              <p:cNvPr id="38" name="화살표: 오른쪽 37">
                <a:extLst>
                  <a:ext uri="{FF2B5EF4-FFF2-40B4-BE49-F238E27FC236}">
                    <a16:creationId xmlns:a16="http://schemas.microsoft.com/office/drawing/2014/main" id="{FACE28EC-B3BB-486D-A75E-F8680912CE57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T1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E205BAF7-ABEA-4BC0-9FBC-2E0379FF1C1F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A53DFB29-455B-46FF-A2AD-3A4F24F1C3C5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F6BCFAD-B597-4CBF-957A-D33CE968082E}"/>
                </a:ext>
              </a:extLst>
            </p:cNvPr>
            <p:cNvGrpSpPr/>
            <p:nvPr/>
          </p:nvGrpSpPr>
          <p:grpSpPr>
            <a:xfrm>
              <a:off x="5508104" y="5049378"/>
              <a:ext cx="2016224" cy="792088"/>
              <a:chOff x="2831020" y="4797152"/>
              <a:chExt cx="3744970" cy="1228856"/>
            </a:xfrm>
          </p:grpSpPr>
          <p:sp>
            <p:nvSpPr>
              <p:cNvPr id="35" name="화살표: 오른쪽 34">
                <a:extLst>
                  <a:ext uri="{FF2B5EF4-FFF2-40B4-BE49-F238E27FC236}">
                    <a16:creationId xmlns:a16="http://schemas.microsoft.com/office/drawing/2014/main" id="{7DA2015A-1796-4EE5-B9F4-2C66B43DA770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T3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9883A095-3649-4EA0-9824-50230BABDE22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D824C9F8-31FE-40F6-A761-477773399600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A46E664-7383-4CE6-B300-E7583B805016}"/>
              </a:ext>
            </a:extLst>
          </p:cNvPr>
          <p:cNvGrpSpPr/>
          <p:nvPr/>
        </p:nvGrpSpPr>
        <p:grpSpPr>
          <a:xfrm>
            <a:off x="5326555" y="5499896"/>
            <a:ext cx="3240360" cy="803648"/>
            <a:chOff x="1763688" y="3501008"/>
            <a:chExt cx="5760640" cy="234045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4825624-9A6E-474E-AC07-A7A24FD79CE7}"/>
                </a:ext>
              </a:extLst>
            </p:cNvPr>
            <p:cNvGrpSpPr/>
            <p:nvPr/>
          </p:nvGrpSpPr>
          <p:grpSpPr>
            <a:xfrm>
              <a:off x="1763688" y="3501008"/>
              <a:ext cx="1484918" cy="792088"/>
              <a:chOff x="2831020" y="4797152"/>
              <a:chExt cx="3744970" cy="1228856"/>
            </a:xfrm>
          </p:grpSpPr>
          <p:sp>
            <p:nvSpPr>
              <p:cNvPr id="54" name="화살표: 오른쪽 53">
                <a:extLst>
                  <a:ext uri="{FF2B5EF4-FFF2-40B4-BE49-F238E27FC236}">
                    <a16:creationId xmlns:a16="http://schemas.microsoft.com/office/drawing/2014/main" id="{9F9CA5C2-E5DC-4807-82F9-189535D9B367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T3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BAE1F38E-3CFA-4F8F-83D6-283B2E1587AD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227B1E31-32E5-41FC-9590-50DC3BB63AF1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C5B85C5-60A5-4A08-B296-1F94D2551DA0}"/>
                </a:ext>
              </a:extLst>
            </p:cNvPr>
            <p:cNvGrpSpPr/>
            <p:nvPr/>
          </p:nvGrpSpPr>
          <p:grpSpPr>
            <a:xfrm>
              <a:off x="3347864" y="4365104"/>
              <a:ext cx="2016224" cy="792088"/>
              <a:chOff x="2831020" y="4797152"/>
              <a:chExt cx="3744970" cy="1228856"/>
            </a:xfrm>
          </p:grpSpPr>
          <p:sp>
            <p:nvSpPr>
              <p:cNvPr id="51" name="화살표: 오른쪽 50">
                <a:extLst>
                  <a:ext uri="{FF2B5EF4-FFF2-40B4-BE49-F238E27FC236}">
                    <a16:creationId xmlns:a16="http://schemas.microsoft.com/office/drawing/2014/main" id="{493E0043-391F-4C2C-8D72-82348E4B3844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T1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249E127A-377D-44F3-9BB5-0730BDC4101A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1B3CCD1-A84F-4B32-9444-6A70D842B791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7F32263-A7F3-467E-AA1A-B60AF301A68E}"/>
                </a:ext>
              </a:extLst>
            </p:cNvPr>
            <p:cNvGrpSpPr/>
            <p:nvPr/>
          </p:nvGrpSpPr>
          <p:grpSpPr>
            <a:xfrm>
              <a:off x="5508104" y="5049378"/>
              <a:ext cx="2016224" cy="792088"/>
              <a:chOff x="2831020" y="4797152"/>
              <a:chExt cx="3744970" cy="1228856"/>
            </a:xfrm>
          </p:grpSpPr>
          <p:sp>
            <p:nvSpPr>
              <p:cNvPr id="48" name="화살표: 오른쪽 47">
                <a:extLst>
                  <a:ext uri="{FF2B5EF4-FFF2-40B4-BE49-F238E27FC236}">
                    <a16:creationId xmlns:a16="http://schemas.microsoft.com/office/drawing/2014/main" id="{78FB0F63-6431-4A1E-A713-F0AD231D1251}"/>
                  </a:ext>
                </a:extLst>
              </p:cNvPr>
              <p:cNvSpPr/>
              <p:nvPr/>
            </p:nvSpPr>
            <p:spPr>
              <a:xfrm>
                <a:off x="2843808" y="4869160"/>
                <a:ext cx="3600400" cy="100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T2</a:t>
                </a:r>
                <a:endPara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9CFF316B-4D26-4501-B217-35DD4EDCCCA4}"/>
                  </a:ext>
                </a:extLst>
              </p:cNvPr>
              <p:cNvCxnSpPr/>
              <p:nvPr/>
            </p:nvCxnSpPr>
            <p:spPr>
              <a:xfrm>
                <a:off x="2831020" y="4797152"/>
                <a:ext cx="0" cy="1224136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D18620AE-B25A-4110-AC4D-962EE5D894BC}"/>
                  </a:ext>
                </a:extLst>
              </p:cNvPr>
              <p:cNvCxnSpPr/>
              <p:nvPr/>
            </p:nvCxnSpPr>
            <p:spPr>
              <a:xfrm>
                <a:off x="6575990" y="4801871"/>
                <a:ext cx="0" cy="1224137"/>
              </a:xfrm>
              <a:prstGeom prst="line">
                <a:avLst/>
              </a:prstGeom>
              <a:ln w="762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83457BF-E0FD-4F70-9D20-F86B935CA232}"/>
              </a:ext>
            </a:extLst>
          </p:cNvPr>
          <p:cNvCxnSpPr/>
          <p:nvPr/>
        </p:nvCxnSpPr>
        <p:spPr>
          <a:xfrm flipV="1">
            <a:off x="3995936" y="4111009"/>
            <a:ext cx="936104" cy="455682"/>
          </a:xfrm>
          <a:prstGeom prst="straightConnector1">
            <a:avLst/>
          </a:prstGeom>
          <a:ln w="920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C74BFC8-6177-4F6A-97C2-35A38170BA40}"/>
              </a:ext>
            </a:extLst>
          </p:cNvPr>
          <p:cNvCxnSpPr/>
          <p:nvPr/>
        </p:nvCxnSpPr>
        <p:spPr>
          <a:xfrm flipV="1">
            <a:off x="4024315" y="4859150"/>
            <a:ext cx="953653" cy="50834"/>
          </a:xfrm>
          <a:prstGeom prst="straightConnector1">
            <a:avLst/>
          </a:prstGeom>
          <a:ln w="920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7071728-EF35-4507-B898-E7090772EFE7}"/>
              </a:ext>
            </a:extLst>
          </p:cNvPr>
          <p:cNvCxnSpPr/>
          <p:nvPr/>
        </p:nvCxnSpPr>
        <p:spPr>
          <a:xfrm>
            <a:off x="3995936" y="5133832"/>
            <a:ext cx="993946" cy="501532"/>
          </a:xfrm>
          <a:prstGeom prst="straightConnector1">
            <a:avLst/>
          </a:prstGeom>
          <a:ln w="920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5">
            <a:extLst>
              <a:ext uri="{FF2B5EF4-FFF2-40B4-BE49-F238E27FC236}">
                <a16:creationId xmlns:a16="http://schemas.microsoft.com/office/drawing/2014/main" id="{5833BF14-C752-4764-A1FE-39D808EA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848600" cy="533400"/>
          </a:xfrm>
        </p:spPr>
        <p:txBody>
          <a:bodyPr/>
          <a:lstStyle/>
          <a:p>
            <a:r>
              <a:rPr lang="ko-KR" altLang="en-US">
                <a:latin typeface="HY동녘B" panose="02030600000101010101" pitchFamily="18" charset="-127"/>
              </a:rPr>
              <a:t>지속성</a:t>
            </a:r>
            <a:r>
              <a:rPr lang="en-US" altLang="ko-KR">
                <a:latin typeface="HY동녘B" panose="02030600000101010101" pitchFamily="18" charset="-127"/>
              </a:rPr>
              <a:t>(Durability)</a:t>
            </a:r>
            <a:endParaRPr lang="ko-KR" altLang="en-US">
              <a:latin typeface="HY동녘B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AAAE95-AF80-4772-9769-5275A3ADFF95}"/>
              </a:ext>
            </a:extLst>
          </p:cNvPr>
          <p:cNvSpPr/>
          <p:nvPr/>
        </p:nvSpPr>
        <p:spPr>
          <a:xfrm>
            <a:off x="1428750" y="2000250"/>
            <a:ext cx="6357938" cy="1928813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2800" dirty="0">
                <a:latin typeface="HY동녘B" pitchFamily="18" charset="-127"/>
                <a:ea typeface="HY동녘B" pitchFamily="18" charset="-127"/>
              </a:rPr>
              <a:t>트랜잭션이 완료되면 </a:t>
            </a:r>
            <a:r>
              <a:rPr lang="ko-KR" altLang="en-US" sz="2800" dirty="0" err="1">
                <a:latin typeface="HY동녘B" pitchFamily="18" charset="-127"/>
                <a:ea typeface="HY동녘B" pitchFamily="18" charset="-127"/>
              </a:rPr>
              <a:t>무슨일이</a:t>
            </a:r>
            <a:r>
              <a:rPr lang="ko-KR" altLang="en-US" sz="2800" dirty="0">
                <a:latin typeface="HY동녘B" pitchFamily="18" charset="-127"/>
                <a:ea typeface="HY동녘B" pitchFamily="18" charset="-127"/>
              </a:rPr>
              <a:t> 있어도 그 결과를  유지함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2">
            <a:extLst>
              <a:ext uri="{FF2B5EF4-FFF2-40B4-BE49-F238E27FC236}">
                <a16:creationId xmlns:a16="http://schemas.microsoft.com/office/drawing/2014/main" id="{A403368C-1AE8-4370-BBE7-AF338EF60F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3325" y="1601788"/>
          <a:ext cx="6856413" cy="471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739683" imgH="3949206" progId="Photoshop.Image.7">
                  <p:embed/>
                </p:oleObj>
              </mc:Choice>
              <mc:Fallback>
                <p:oleObj name="Image" r:id="rId3" imgW="5739683" imgH="3949206" progId="Photoshop.Image.7">
                  <p:embed/>
                  <p:pic>
                    <p:nvPicPr>
                      <p:cNvPr id="23554" name="Object 2">
                        <a:extLst>
                          <a:ext uri="{FF2B5EF4-FFF2-40B4-BE49-F238E27FC236}">
                            <a16:creationId xmlns:a16="http://schemas.microsoft.com/office/drawing/2014/main" id="{A403368C-1AE8-4370-BBE7-AF338EF60F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325" y="1601788"/>
                        <a:ext cx="6856413" cy="471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Object 2">
            <a:extLst>
              <a:ext uri="{FF2B5EF4-FFF2-40B4-BE49-F238E27FC236}">
                <a16:creationId xmlns:a16="http://schemas.microsoft.com/office/drawing/2014/main" id="{43538D27-04CF-4919-A5A6-B89E5DCBA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5625" y="1868488"/>
          <a:ext cx="8150225" cy="334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200000" imgH="2958730" progId="Photoshop.Image.7">
                  <p:embed/>
                </p:oleObj>
              </mc:Choice>
              <mc:Fallback>
                <p:oleObj name="Image" r:id="rId3" imgW="7200000" imgH="2958730" progId="Photoshop.Image.7">
                  <p:embed/>
                  <p:pic>
                    <p:nvPicPr>
                      <p:cNvPr id="25602" name="Object 2">
                        <a:extLst>
                          <a:ext uri="{FF2B5EF4-FFF2-40B4-BE49-F238E27FC236}">
                            <a16:creationId xmlns:a16="http://schemas.microsoft.com/office/drawing/2014/main" id="{43538D27-04CF-4919-A5A6-B89E5DCBA2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" y="1868488"/>
                        <a:ext cx="8150225" cy="334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3" name="제목 5">
            <a:extLst>
              <a:ext uri="{FF2B5EF4-FFF2-40B4-BE49-F238E27FC236}">
                <a16:creationId xmlns:a16="http://schemas.microsoft.com/office/drawing/2014/main" id="{1A7009D4-8FF2-4112-8B2E-AD8B07EA2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8207375" cy="533400"/>
          </a:xfrm>
        </p:spPr>
        <p:txBody>
          <a:bodyPr/>
          <a:lstStyle/>
          <a:p>
            <a:r>
              <a:rPr lang="en-US" altLang="ko-KR">
                <a:latin typeface="HY동녘B" panose="02030600000101010101" pitchFamily="18" charset="-127"/>
              </a:rPr>
              <a:t>COMMIT</a:t>
            </a:r>
            <a:r>
              <a:rPr lang="ko-KR" altLang="en-US">
                <a:latin typeface="HY동녘B" panose="02030600000101010101" pitchFamily="18" charset="-127"/>
              </a:rPr>
              <a:t>과 </a:t>
            </a:r>
            <a:r>
              <a:rPr lang="en-US" altLang="ko-KR">
                <a:latin typeface="HY동녘B" panose="02030600000101010101" pitchFamily="18" charset="-127"/>
              </a:rPr>
              <a:t>ROLLBACK(ABORT)</a:t>
            </a:r>
            <a:endParaRPr lang="ko-KR" altLang="en-US">
              <a:latin typeface="HY동녘B" panose="02030600000101010101" pitchFamily="18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Object 2">
            <a:extLst>
              <a:ext uri="{FF2B5EF4-FFF2-40B4-BE49-F238E27FC236}">
                <a16:creationId xmlns:a16="http://schemas.microsoft.com/office/drawing/2014/main" id="{FA6E4285-0D02-4A58-A8AF-70BA042D79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7400" y="1546225"/>
          <a:ext cx="7653338" cy="472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009524" imgH="4330159" progId="Photoshop.Image.7">
                  <p:embed/>
                </p:oleObj>
              </mc:Choice>
              <mc:Fallback>
                <p:oleObj name="Image" r:id="rId3" imgW="7009524" imgH="4330159" progId="Photoshop.Image.7">
                  <p:embed/>
                  <p:pic>
                    <p:nvPicPr>
                      <p:cNvPr id="27650" name="Object 2">
                        <a:extLst>
                          <a:ext uri="{FF2B5EF4-FFF2-40B4-BE49-F238E27FC236}">
                            <a16:creationId xmlns:a16="http://schemas.microsoft.com/office/drawing/2014/main" id="{FA6E4285-0D02-4A58-A8AF-70BA042D79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1546225"/>
                        <a:ext cx="7653338" cy="472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5">
            <a:extLst>
              <a:ext uri="{FF2B5EF4-FFF2-40B4-BE49-F238E27FC236}">
                <a16:creationId xmlns:a16="http://schemas.microsoft.com/office/drawing/2014/main" id="{66CC4A9E-D65C-4A26-9F39-396792AA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anose="02030600000101010101" pitchFamily="18" charset="-127"/>
              </a:rPr>
              <a:t>동시성 제어</a:t>
            </a:r>
          </a:p>
        </p:txBody>
      </p:sp>
      <p:pic>
        <p:nvPicPr>
          <p:cNvPr id="29699" name="Picture 6" descr="405-new">
            <a:extLst>
              <a:ext uri="{FF2B5EF4-FFF2-40B4-BE49-F238E27FC236}">
                <a16:creationId xmlns:a16="http://schemas.microsoft.com/office/drawing/2014/main" id="{B245A881-780B-4101-B885-6B3290FA3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714500"/>
            <a:ext cx="788670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>
            <a:extLst>
              <a:ext uri="{FF2B5EF4-FFF2-40B4-BE49-F238E27FC236}">
                <a16:creationId xmlns:a16="http://schemas.microsoft.com/office/drawing/2014/main" id="{02B0AB87-3EC0-438B-9237-16C106A7C1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363663"/>
            <a:ext cx="8458200" cy="490220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2000" b="1">
                <a:latin typeface="HY동녘M" panose="02030600000101010101" pitchFamily="18" charset="-127"/>
              </a:rPr>
              <a:t> </a:t>
            </a:r>
            <a:r>
              <a:rPr lang="ko-KR" altLang="en-US" sz="2000" b="1">
                <a:solidFill>
                  <a:srgbClr val="FF3300"/>
                </a:solidFill>
                <a:latin typeface="HY동녘M" panose="02030600000101010101" pitchFamily="18" charset="-127"/>
              </a:rPr>
              <a:t>직렬 스케줄</a:t>
            </a:r>
            <a:r>
              <a:rPr lang="en-US" altLang="ko-KR" sz="2000" b="1">
                <a:latin typeface="HY동녘M" panose="02030600000101010101" pitchFamily="18" charset="-127"/>
              </a:rPr>
              <a:t>(serial schedule)</a:t>
            </a:r>
            <a:endParaRPr lang="en-US" altLang="ko-KR" sz="1600" b="1">
              <a:latin typeface="HY동녘M" panose="02030600000101010101" pitchFamily="18" charset="-127"/>
            </a:endParaRPr>
          </a:p>
          <a:p>
            <a:pPr lvl="1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동녘M" panose="02030600000101010101" pitchFamily="18" charset="-127"/>
              </a:rPr>
              <a:t>여러 트랜잭션들의 집합을 한 번에 한 트랜잭션씩 차례대로 수행함</a:t>
            </a:r>
          </a:p>
          <a:p>
            <a:pPr lvl="1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2000" b="1">
              <a:latin typeface="HY동녘M" panose="02030600000101010101" pitchFamily="18" charset="-127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600" b="1">
                <a:latin typeface="HY동녘M" panose="02030600000101010101" pitchFamily="18" charset="-127"/>
              </a:rPr>
              <a:t> </a:t>
            </a:r>
            <a:r>
              <a:rPr lang="ko-KR" altLang="en-US" sz="2000" b="1">
                <a:solidFill>
                  <a:srgbClr val="FF3300"/>
                </a:solidFill>
                <a:latin typeface="HY동녘M" panose="02030600000101010101" pitchFamily="18" charset="-127"/>
              </a:rPr>
              <a:t>비직렬 스케줄</a:t>
            </a:r>
            <a:r>
              <a:rPr lang="en-US" altLang="ko-KR" sz="2000" b="1">
                <a:latin typeface="HY동녘M" panose="02030600000101010101" pitchFamily="18" charset="-127"/>
              </a:rPr>
              <a:t>(non-serial schedule)</a:t>
            </a:r>
            <a:endParaRPr lang="en-US" altLang="ko-KR" sz="1600" b="1">
              <a:latin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동녘M" panose="02030600000101010101" pitchFamily="18" charset="-127"/>
              </a:rPr>
              <a:t>여러 트랜잭션들을 동시에 수행함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2000" b="1">
              <a:latin typeface="HY동녘M" panose="02030600000101010101" pitchFamily="18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2000" b="1">
                <a:latin typeface="HY동녘M" panose="02030600000101010101" pitchFamily="18" charset="-127"/>
              </a:rPr>
              <a:t> </a:t>
            </a:r>
            <a:r>
              <a:rPr lang="ko-KR" altLang="en-US" sz="2000" b="1">
                <a:solidFill>
                  <a:srgbClr val="FF3300"/>
                </a:solidFill>
                <a:latin typeface="HY동녘M" panose="02030600000101010101" pitchFamily="18" charset="-127"/>
              </a:rPr>
              <a:t>직렬가능</a:t>
            </a:r>
            <a:r>
              <a:rPr lang="en-US" altLang="ko-KR" sz="2000" b="1">
                <a:latin typeface="HY동녘M" panose="02030600000101010101" pitchFamily="18" charset="-127"/>
              </a:rPr>
              <a:t>(serializable)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동녘M" panose="02030600000101010101" pitchFamily="18" charset="-127"/>
              </a:rPr>
              <a:t>비직렬 스케줄의 결과가 어떤 직렬 스케줄의 수행 결과와 동등함</a:t>
            </a:r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2000" b="1">
              <a:latin typeface="HY동녘M" panose="02030600000101010101" pitchFamily="18" charset="-127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2000" b="1">
              <a:latin typeface="HY동녘M" panose="02030600000101010101" pitchFamily="18" charset="-127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2000" b="1">
              <a:latin typeface="HY동녘M" panose="02030600000101010101" pitchFamily="18" charset="-127"/>
            </a:endParaRPr>
          </a:p>
        </p:txBody>
      </p:sp>
      <p:sp>
        <p:nvSpPr>
          <p:cNvPr id="31747" name="제목 5">
            <a:extLst>
              <a:ext uri="{FF2B5EF4-FFF2-40B4-BE49-F238E27FC236}">
                <a16:creationId xmlns:a16="http://schemas.microsoft.com/office/drawing/2014/main" id="{725EAFC3-1BF7-44D0-9CAF-E41368F48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anose="02030600000101010101" pitchFamily="18" charset="-127"/>
              </a:rPr>
              <a:t>동시성 제어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>
            <a:extLst>
              <a:ext uri="{FF2B5EF4-FFF2-40B4-BE49-F238E27FC236}">
                <a16:creationId xmlns:a16="http://schemas.microsoft.com/office/drawing/2014/main" id="{6C7C88EB-7730-460B-90B6-79DBDC30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anose="02030600000101010101" pitchFamily="18" charset="-127"/>
              </a:rPr>
              <a:t>동시성 제어 오류</a:t>
            </a:r>
            <a:endParaRPr lang="ko-KR" altLang="en-US"/>
          </a:p>
        </p:txBody>
      </p:sp>
      <p:grpSp>
        <p:nvGrpSpPr>
          <p:cNvPr id="33795" name="Group 60">
            <a:extLst>
              <a:ext uri="{FF2B5EF4-FFF2-40B4-BE49-F238E27FC236}">
                <a16:creationId xmlns:a16="http://schemas.microsoft.com/office/drawing/2014/main" id="{6FC89DCD-FE48-4774-BBF5-F73741AC5A09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057400"/>
            <a:ext cx="2170113" cy="4035425"/>
            <a:chOff x="720" y="1296"/>
            <a:chExt cx="1367" cy="2542"/>
          </a:xfrm>
        </p:grpSpPr>
        <p:sp>
          <p:nvSpPr>
            <p:cNvPr id="33828" name="AutoShape 6">
              <a:extLst>
                <a:ext uri="{FF2B5EF4-FFF2-40B4-BE49-F238E27FC236}">
                  <a16:creationId xmlns:a16="http://schemas.microsoft.com/office/drawing/2014/main" id="{D9DAF314-C232-4336-B6F4-281ED93DBE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anose="02030600000101010101" pitchFamily="18" charset="-127"/>
              </a:endParaRPr>
            </a:p>
          </p:txBody>
        </p:sp>
        <p:sp>
          <p:nvSpPr>
            <p:cNvPr id="33829" name="AutoShape 7">
              <a:extLst>
                <a:ext uri="{FF2B5EF4-FFF2-40B4-BE49-F238E27FC236}">
                  <a16:creationId xmlns:a16="http://schemas.microsoft.com/office/drawing/2014/main" id="{E51F0B5D-CD0E-4174-B297-E6FF446BEFD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anose="02030600000101010101" pitchFamily="18" charset="-127"/>
              </a:endParaRPr>
            </a:p>
          </p:txBody>
        </p:sp>
        <p:sp>
          <p:nvSpPr>
            <p:cNvPr id="33830" name="AutoShape 8">
              <a:extLst>
                <a:ext uri="{FF2B5EF4-FFF2-40B4-BE49-F238E27FC236}">
                  <a16:creationId xmlns:a16="http://schemas.microsoft.com/office/drawing/2014/main" id="{1E517F9C-148E-4A85-B1D8-8928525C1F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9BCFF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anose="02030600000101010101" pitchFamily="18" charset="-127"/>
              </a:endParaRPr>
            </a:p>
          </p:txBody>
        </p:sp>
        <p:sp>
          <p:nvSpPr>
            <p:cNvPr id="33831" name="AutoShape 9">
              <a:extLst>
                <a:ext uri="{FF2B5EF4-FFF2-40B4-BE49-F238E27FC236}">
                  <a16:creationId xmlns:a16="http://schemas.microsoft.com/office/drawing/2014/main" id="{243842BB-C661-4D00-9A50-F3DA0D12246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2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BEE0F7"/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anose="02030600000101010101" pitchFamily="18" charset="-127"/>
              </a:endParaRPr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9F85803F-AEE3-4FA9-91F0-A51E6A276517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chemeClr val="bg1">
                    <a:gamma/>
                    <a:shade val="75686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70E05475-7408-4129-ABC1-08D611994229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752" y="3305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gamma/>
                    <a:tint val="78824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  <p:grpSp>
          <p:nvGrpSpPr>
            <p:cNvPr id="33834" name="Group 12">
              <a:extLst>
                <a:ext uri="{FF2B5EF4-FFF2-40B4-BE49-F238E27FC236}">
                  <a16:creationId xmlns:a16="http://schemas.microsoft.com/office/drawing/2014/main" id="{B0A01A07-D0B2-411A-8209-C05D890BD7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9" y="1296"/>
              <a:ext cx="405" cy="409"/>
              <a:chOff x="1289" y="582"/>
              <a:chExt cx="668" cy="674"/>
            </a:xfrm>
          </p:grpSpPr>
          <p:sp>
            <p:nvSpPr>
              <p:cNvPr id="33837" name="Oval 13">
                <a:extLst>
                  <a:ext uri="{FF2B5EF4-FFF2-40B4-BE49-F238E27FC236}">
                    <a16:creationId xmlns:a16="http://schemas.microsoft.com/office/drawing/2014/main" id="{F05D08D6-423B-410C-8A3E-580A048F1FE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7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anose="02030600000101010101" pitchFamily="18" charset="-127"/>
                </a:endParaRPr>
              </a:p>
            </p:txBody>
          </p:sp>
          <p:sp>
            <p:nvSpPr>
              <p:cNvPr id="33838" name="Oval 14">
                <a:extLst>
                  <a:ext uri="{FF2B5EF4-FFF2-40B4-BE49-F238E27FC236}">
                    <a16:creationId xmlns:a16="http://schemas.microsoft.com/office/drawing/2014/main" id="{9E0CCB2C-6002-4BD1-8533-9E68F50D712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anose="02030600000101010101" pitchFamily="18" charset="-127"/>
                </a:endParaRPr>
              </a:p>
            </p:txBody>
          </p:sp>
          <p:sp>
            <p:nvSpPr>
              <p:cNvPr id="33839" name="Oval 15">
                <a:extLst>
                  <a:ext uri="{FF2B5EF4-FFF2-40B4-BE49-F238E27FC236}">
                    <a16:creationId xmlns:a16="http://schemas.microsoft.com/office/drawing/2014/main" id="{4E13BE4F-C899-4C5E-9351-75192ABADB2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anose="02030600000101010101" pitchFamily="18" charset="-127"/>
                </a:endParaRPr>
              </a:p>
            </p:txBody>
          </p:sp>
          <p:sp>
            <p:nvSpPr>
              <p:cNvPr id="33840" name="Oval 16">
                <a:extLst>
                  <a:ext uri="{FF2B5EF4-FFF2-40B4-BE49-F238E27FC236}">
                    <a16:creationId xmlns:a16="http://schemas.microsoft.com/office/drawing/2014/main" id="{D91E7D3D-E964-43FA-8644-64F9AC8F972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anose="02030600000101010101" pitchFamily="18" charset="-127"/>
                </a:endParaRPr>
              </a:p>
            </p:txBody>
          </p:sp>
          <p:sp>
            <p:nvSpPr>
              <p:cNvPr id="33841" name="Oval 17">
                <a:extLst>
                  <a:ext uri="{FF2B5EF4-FFF2-40B4-BE49-F238E27FC236}">
                    <a16:creationId xmlns:a16="http://schemas.microsoft.com/office/drawing/2014/main" id="{F06E2ABF-9437-4B95-8872-82A486951A5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anose="02030600000101010101" pitchFamily="18" charset="-127"/>
                </a:endParaRPr>
              </a:p>
            </p:txBody>
          </p:sp>
        </p:grpSp>
        <p:sp>
          <p:nvSpPr>
            <p:cNvPr id="33835" name="Text Box 18">
              <a:extLst>
                <a:ext uri="{FF2B5EF4-FFF2-40B4-BE49-F238E27FC236}">
                  <a16:creationId xmlns:a16="http://schemas.microsoft.com/office/drawing/2014/main" id="{8880C5F4-A998-410C-A880-1F427D3A7D0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76" y="1354"/>
              <a:ext cx="23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>
                  <a:solidFill>
                    <a:srgbClr val="000000"/>
                  </a:solidFill>
                  <a:latin typeface="HY동녘M" panose="02030600000101010101" pitchFamily="18" charset="-127"/>
                </a:rPr>
                <a:t>1</a:t>
              </a:r>
            </a:p>
          </p:txBody>
        </p:sp>
        <p:sp>
          <p:nvSpPr>
            <p:cNvPr id="33836" name="Text Box 19">
              <a:extLst>
                <a:ext uri="{FF2B5EF4-FFF2-40B4-BE49-F238E27FC236}">
                  <a16:creationId xmlns:a16="http://schemas.microsoft.com/office/drawing/2014/main" id="{4775BC92-4460-4D0F-858A-C5292BDB963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768" y="1776"/>
              <a:ext cx="1296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600" b="1">
                  <a:latin typeface="HY동녘M" panose="02030600000101010101" pitchFamily="18" charset="-127"/>
                </a:rPr>
                <a:t>수행 중인 트랜잭션이 갱신한 내용을 다른 트랜잭션이 덮어 씀으로써 갱신이 무효가 되는 것</a:t>
              </a:r>
              <a:endParaRPr lang="en-US" altLang="ko-KR" sz="1600">
                <a:solidFill>
                  <a:srgbClr val="000000"/>
                </a:solidFill>
                <a:latin typeface="HY동녘M" panose="02030600000101010101" pitchFamily="18" charset="-127"/>
              </a:endParaRPr>
            </a:p>
          </p:txBody>
        </p:sp>
      </p:grpSp>
      <p:grpSp>
        <p:nvGrpSpPr>
          <p:cNvPr id="33796" name="Group 61">
            <a:extLst>
              <a:ext uri="{FF2B5EF4-FFF2-40B4-BE49-F238E27FC236}">
                <a16:creationId xmlns:a16="http://schemas.microsoft.com/office/drawing/2014/main" id="{FE8098FA-09D6-4084-AC52-663A36CAAD67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2057400"/>
            <a:ext cx="2166938" cy="4035425"/>
            <a:chOff x="2208" y="1296"/>
            <a:chExt cx="1365" cy="2542"/>
          </a:xfrm>
        </p:grpSpPr>
        <p:sp>
          <p:nvSpPr>
            <p:cNvPr id="33815" name="AutoShape 22">
              <a:extLst>
                <a:ext uri="{FF2B5EF4-FFF2-40B4-BE49-F238E27FC236}">
                  <a16:creationId xmlns:a16="http://schemas.microsoft.com/office/drawing/2014/main" id="{85A7EB0F-6075-4C27-9E43-62824AA6FE2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anose="02030600000101010101" pitchFamily="18" charset="-127"/>
              </a:endParaRPr>
            </a:p>
          </p:txBody>
        </p:sp>
        <p:sp>
          <p:nvSpPr>
            <p:cNvPr id="33816" name="AutoShape 23">
              <a:extLst>
                <a:ext uri="{FF2B5EF4-FFF2-40B4-BE49-F238E27FC236}">
                  <a16:creationId xmlns:a16="http://schemas.microsoft.com/office/drawing/2014/main" id="{4F14405B-8FA6-4904-A9BC-A528CD7880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anose="02030600000101010101" pitchFamily="18" charset="-127"/>
              </a:endParaRPr>
            </a:p>
          </p:txBody>
        </p:sp>
        <p:sp>
          <p:nvSpPr>
            <p:cNvPr id="33817" name="AutoShape 24">
              <a:extLst>
                <a:ext uri="{FF2B5EF4-FFF2-40B4-BE49-F238E27FC236}">
                  <a16:creationId xmlns:a16="http://schemas.microsoft.com/office/drawing/2014/main" id="{E9D87F31-A072-41BD-B5F3-E61D32E9725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anose="02030600000101010101" pitchFamily="18" charset="-127"/>
              </a:endParaRPr>
            </a:p>
          </p:txBody>
        </p:sp>
        <p:sp>
          <p:nvSpPr>
            <p:cNvPr id="33818" name="AutoShape 25">
              <a:extLst>
                <a:ext uri="{FF2B5EF4-FFF2-40B4-BE49-F238E27FC236}">
                  <a16:creationId xmlns:a16="http://schemas.microsoft.com/office/drawing/2014/main" id="{4056E38C-2147-4B20-9073-7450FF59C09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anose="02030600000101010101" pitchFamily="18" charset="-127"/>
              </a:endParaRPr>
            </a:p>
          </p:txBody>
        </p:sp>
        <p:sp>
          <p:nvSpPr>
            <p:cNvPr id="33819" name="Oval 29">
              <a:extLst>
                <a:ext uri="{FF2B5EF4-FFF2-40B4-BE49-F238E27FC236}">
                  <a16:creationId xmlns:a16="http://schemas.microsoft.com/office/drawing/2014/main" id="{5C3711D3-3237-4A96-A2C1-7D3DC15C430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77" y="1296"/>
              <a:ext cx="405" cy="40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anose="02030600000101010101" pitchFamily="18" charset="-127"/>
              </a:endParaRPr>
            </a:p>
          </p:txBody>
        </p:sp>
        <p:sp>
          <p:nvSpPr>
            <p:cNvPr id="33820" name="Oval 30">
              <a:extLst>
                <a:ext uri="{FF2B5EF4-FFF2-40B4-BE49-F238E27FC236}">
                  <a16:creationId xmlns:a16="http://schemas.microsoft.com/office/drawing/2014/main" id="{FB7A5642-A8D2-49D7-AAA4-1CC51D3FF5A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anose="02030600000101010101" pitchFamily="18" charset="-127"/>
              </a:endParaRPr>
            </a:p>
          </p:txBody>
        </p:sp>
        <p:sp>
          <p:nvSpPr>
            <p:cNvPr id="33821" name="Oval 31">
              <a:extLst>
                <a:ext uri="{FF2B5EF4-FFF2-40B4-BE49-F238E27FC236}">
                  <a16:creationId xmlns:a16="http://schemas.microsoft.com/office/drawing/2014/main" id="{476A213E-B486-4BBB-BCE8-2F7D749792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anose="02030600000101010101" pitchFamily="18" charset="-127"/>
              </a:endParaRPr>
            </a:p>
          </p:txBody>
        </p:sp>
        <p:sp>
          <p:nvSpPr>
            <p:cNvPr id="33822" name="Oval 32">
              <a:extLst>
                <a:ext uri="{FF2B5EF4-FFF2-40B4-BE49-F238E27FC236}">
                  <a16:creationId xmlns:a16="http://schemas.microsoft.com/office/drawing/2014/main" id="{46380322-3F3E-4058-947A-97D1FC9DA7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anose="02030600000101010101" pitchFamily="18" charset="-127"/>
              </a:endParaRPr>
            </a:p>
          </p:txBody>
        </p:sp>
        <p:sp>
          <p:nvSpPr>
            <p:cNvPr id="33823" name="Oval 33">
              <a:extLst>
                <a:ext uri="{FF2B5EF4-FFF2-40B4-BE49-F238E27FC236}">
                  <a16:creationId xmlns:a16="http://schemas.microsoft.com/office/drawing/2014/main" id="{B78BE9E1-006A-49FF-AD90-83A1784DA59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anose="02030600000101010101" pitchFamily="18" charset="-127"/>
              </a:endParaRPr>
            </a:p>
          </p:txBody>
        </p:sp>
        <p:sp>
          <p:nvSpPr>
            <p:cNvPr id="33824" name="Text Box 34">
              <a:extLst>
                <a:ext uri="{FF2B5EF4-FFF2-40B4-BE49-F238E27FC236}">
                  <a16:creationId xmlns:a16="http://schemas.microsoft.com/office/drawing/2014/main" id="{A423CF59-BEEF-496F-A0BE-E9507CA35D7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764" y="1354"/>
              <a:ext cx="23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>
                  <a:solidFill>
                    <a:srgbClr val="000000"/>
                  </a:solidFill>
                  <a:latin typeface="HY동녘M" panose="02030600000101010101" pitchFamily="18" charset="-127"/>
                </a:rPr>
                <a:t>2</a:t>
              </a:r>
            </a:p>
          </p:txBody>
        </p:sp>
        <p:sp>
          <p:nvSpPr>
            <p:cNvPr id="33825" name="Text Box 35">
              <a:extLst>
                <a:ext uri="{FF2B5EF4-FFF2-40B4-BE49-F238E27FC236}">
                  <a16:creationId xmlns:a16="http://schemas.microsoft.com/office/drawing/2014/main" id="{11ADF9FD-CDF6-4857-880B-007C1571295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600" b="1">
                  <a:latin typeface="HY동녘M" panose="02030600000101010101" pitchFamily="18" charset="-127"/>
                </a:rPr>
                <a:t>완료되지 않은 트랜잭션이 갱신한 데이터를 읽는 것</a:t>
              </a:r>
              <a:endParaRPr lang="en-US" altLang="ko-KR" sz="1600">
                <a:solidFill>
                  <a:srgbClr val="000000"/>
                </a:solidFill>
                <a:latin typeface="HY동녘M" panose="02030600000101010101" pitchFamily="18" charset="-127"/>
              </a:endParaRPr>
            </a:p>
          </p:txBody>
        </p:sp>
        <p:sp>
          <p:nvSpPr>
            <p:cNvPr id="31" name="AutoShape 52">
              <a:extLst>
                <a:ext uri="{FF2B5EF4-FFF2-40B4-BE49-F238E27FC236}">
                  <a16:creationId xmlns:a16="http://schemas.microsoft.com/office/drawing/2014/main" id="{90D2D6CE-3F8C-467E-8863-B9498F90E692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chemeClr val="bg1">
                    <a:gamma/>
                    <a:shade val="75686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32" name="AutoShape 53">
              <a:extLst>
                <a:ext uri="{FF2B5EF4-FFF2-40B4-BE49-F238E27FC236}">
                  <a16:creationId xmlns:a16="http://schemas.microsoft.com/office/drawing/2014/main" id="{DAF9A174-EAD6-464F-ADDA-10CA33860059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238" y="3305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gamma/>
                    <a:tint val="78824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</p:grpSp>
      <p:grpSp>
        <p:nvGrpSpPr>
          <p:cNvPr id="33797" name="Group 62">
            <a:extLst>
              <a:ext uri="{FF2B5EF4-FFF2-40B4-BE49-F238E27FC236}">
                <a16:creationId xmlns:a16="http://schemas.microsoft.com/office/drawing/2014/main" id="{F827CC84-706B-42CF-93A3-4DDB71469962}"/>
              </a:ext>
            </a:extLst>
          </p:cNvPr>
          <p:cNvGrpSpPr>
            <a:grpSpLocks/>
          </p:cNvGrpSpPr>
          <p:nvPr/>
        </p:nvGrpSpPr>
        <p:grpSpPr bwMode="auto">
          <a:xfrm>
            <a:off x="5861050" y="2057400"/>
            <a:ext cx="2170113" cy="4035425"/>
            <a:chOff x="3692" y="1296"/>
            <a:chExt cx="1367" cy="2542"/>
          </a:xfrm>
        </p:grpSpPr>
        <p:sp>
          <p:nvSpPr>
            <p:cNvPr id="33801" name="AutoShape 38">
              <a:extLst>
                <a:ext uri="{FF2B5EF4-FFF2-40B4-BE49-F238E27FC236}">
                  <a16:creationId xmlns:a16="http://schemas.microsoft.com/office/drawing/2014/main" id="{6E9F4094-8D26-48E7-A429-2E8AB9A486E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96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anose="02030600000101010101" pitchFamily="18" charset="-127"/>
              </a:endParaRPr>
            </a:p>
          </p:txBody>
        </p:sp>
        <p:sp>
          <p:nvSpPr>
            <p:cNvPr id="33802" name="AutoShape 39">
              <a:extLst>
                <a:ext uri="{FF2B5EF4-FFF2-40B4-BE49-F238E27FC236}">
                  <a16:creationId xmlns:a16="http://schemas.microsoft.com/office/drawing/2014/main" id="{BE7C11A8-0CFB-436B-8FA8-4A09781DE12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17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anose="02030600000101010101" pitchFamily="18" charset="-127"/>
              </a:endParaRPr>
            </a:p>
          </p:txBody>
        </p:sp>
        <p:sp>
          <p:nvSpPr>
            <p:cNvPr id="33803" name="AutoShape 40">
              <a:extLst>
                <a:ext uri="{FF2B5EF4-FFF2-40B4-BE49-F238E27FC236}">
                  <a16:creationId xmlns:a16="http://schemas.microsoft.com/office/drawing/2014/main" id="{C74A7590-0367-4EC0-9A1B-654B23005EB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28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F2EDA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anose="02030600000101010101" pitchFamily="18" charset="-127"/>
              </a:endParaRPr>
            </a:p>
          </p:txBody>
        </p:sp>
        <p:sp>
          <p:nvSpPr>
            <p:cNvPr id="33804" name="AutoShape 41">
              <a:extLst>
                <a:ext uri="{FF2B5EF4-FFF2-40B4-BE49-F238E27FC236}">
                  <a16:creationId xmlns:a16="http://schemas.microsoft.com/office/drawing/2014/main" id="{5F7FDC16-ED42-4D74-9006-831B20A4CF6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28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5CC"/>
                </a:gs>
                <a:gs pos="100000">
                  <a:srgbClr val="E9E06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anose="02030600000101010101" pitchFamily="18" charset="-127"/>
              </a:endParaRPr>
            </a:p>
          </p:txBody>
        </p:sp>
        <p:grpSp>
          <p:nvGrpSpPr>
            <p:cNvPr id="33805" name="Group 44">
              <a:extLst>
                <a:ext uri="{FF2B5EF4-FFF2-40B4-BE49-F238E27FC236}">
                  <a16:creationId xmlns:a16="http://schemas.microsoft.com/office/drawing/2014/main" id="{6A43DEB0-9916-4A75-BF4D-F8D089596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5" y="1296"/>
              <a:ext cx="405" cy="409"/>
              <a:chOff x="1289" y="582"/>
              <a:chExt cx="668" cy="674"/>
            </a:xfrm>
          </p:grpSpPr>
          <p:sp>
            <p:nvSpPr>
              <p:cNvPr id="33810" name="Oval 45">
                <a:extLst>
                  <a:ext uri="{FF2B5EF4-FFF2-40B4-BE49-F238E27FC236}">
                    <a16:creationId xmlns:a16="http://schemas.microsoft.com/office/drawing/2014/main" id="{ADAEE388-B006-4C71-A4B9-6A1F80D05E2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7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anose="02030600000101010101" pitchFamily="18" charset="-127"/>
                </a:endParaRPr>
              </a:p>
            </p:txBody>
          </p:sp>
          <p:sp>
            <p:nvSpPr>
              <p:cNvPr id="33811" name="Oval 46">
                <a:extLst>
                  <a:ext uri="{FF2B5EF4-FFF2-40B4-BE49-F238E27FC236}">
                    <a16:creationId xmlns:a16="http://schemas.microsoft.com/office/drawing/2014/main" id="{8ACF0D95-ADC6-4269-AB53-2BAF259B97E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anose="02030600000101010101" pitchFamily="18" charset="-127"/>
                </a:endParaRPr>
              </a:p>
            </p:txBody>
          </p:sp>
          <p:sp>
            <p:nvSpPr>
              <p:cNvPr id="33812" name="Oval 47">
                <a:extLst>
                  <a:ext uri="{FF2B5EF4-FFF2-40B4-BE49-F238E27FC236}">
                    <a16:creationId xmlns:a16="http://schemas.microsoft.com/office/drawing/2014/main" id="{AE0651D6-4294-4B5C-A3F8-058EBCED167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anose="02030600000101010101" pitchFamily="18" charset="-127"/>
                </a:endParaRPr>
              </a:p>
            </p:txBody>
          </p:sp>
          <p:sp>
            <p:nvSpPr>
              <p:cNvPr id="33813" name="Oval 48">
                <a:extLst>
                  <a:ext uri="{FF2B5EF4-FFF2-40B4-BE49-F238E27FC236}">
                    <a16:creationId xmlns:a16="http://schemas.microsoft.com/office/drawing/2014/main" id="{146C5856-1381-4ECA-B4CB-15AB523068D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anose="02030600000101010101" pitchFamily="18" charset="-127"/>
                </a:endParaRPr>
              </a:p>
            </p:txBody>
          </p:sp>
          <p:sp>
            <p:nvSpPr>
              <p:cNvPr id="33814" name="Oval 49">
                <a:extLst>
                  <a:ext uri="{FF2B5EF4-FFF2-40B4-BE49-F238E27FC236}">
                    <a16:creationId xmlns:a16="http://schemas.microsoft.com/office/drawing/2014/main" id="{AD37939A-DEA8-4E91-9FF8-0186C9D56A0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anose="02030600000101010101" pitchFamily="18" charset="-127"/>
                </a:endParaRPr>
              </a:p>
            </p:txBody>
          </p:sp>
        </p:grpSp>
        <p:sp>
          <p:nvSpPr>
            <p:cNvPr id="33806" name="Text Box 50">
              <a:extLst>
                <a:ext uri="{FF2B5EF4-FFF2-40B4-BE49-F238E27FC236}">
                  <a16:creationId xmlns:a16="http://schemas.microsoft.com/office/drawing/2014/main" id="{A84C6E70-53EF-4F58-BD0E-37C6ED5752F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252" y="1354"/>
              <a:ext cx="23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>
                  <a:solidFill>
                    <a:srgbClr val="000000"/>
                  </a:solidFill>
                  <a:latin typeface="HY동녘M" panose="02030600000101010101" pitchFamily="18" charset="-127"/>
                </a:rPr>
                <a:t>3</a:t>
              </a:r>
            </a:p>
          </p:txBody>
        </p:sp>
        <p:sp>
          <p:nvSpPr>
            <p:cNvPr id="33807" name="Text Box 51">
              <a:extLst>
                <a:ext uri="{FF2B5EF4-FFF2-40B4-BE49-F238E27FC236}">
                  <a16:creationId xmlns:a16="http://schemas.microsoft.com/office/drawing/2014/main" id="{169064C7-5F47-4061-A6E3-2C361DCDC24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744" y="1776"/>
              <a:ext cx="1296" cy="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600" b="1">
                  <a:latin typeface="HY동녘M" panose="02030600000101010101" pitchFamily="18" charset="-127"/>
                </a:rPr>
                <a:t>한 트랜잭션이 동일한 데이터를 두 번 읽을 때 서로 다른 값을 읽는 것</a:t>
              </a:r>
              <a:endParaRPr lang="en-US" altLang="ko-KR" sz="1600">
                <a:solidFill>
                  <a:srgbClr val="000000"/>
                </a:solidFill>
                <a:latin typeface="HY동녘M" panose="02030600000101010101" pitchFamily="18" charset="-127"/>
              </a:endParaRPr>
            </a:p>
          </p:txBody>
        </p:sp>
        <p:sp>
          <p:nvSpPr>
            <p:cNvPr id="41" name="AutoShape 55">
              <a:extLst>
                <a:ext uri="{FF2B5EF4-FFF2-40B4-BE49-F238E27FC236}">
                  <a16:creationId xmlns:a16="http://schemas.microsoft.com/office/drawing/2014/main" id="{F4783EE7-F43B-419E-BB15-6B6783F832D4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692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chemeClr val="bg1">
                    <a:gamma/>
                    <a:shade val="75686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42" name="AutoShape 56">
              <a:extLst>
                <a:ext uri="{FF2B5EF4-FFF2-40B4-BE49-F238E27FC236}">
                  <a16:creationId xmlns:a16="http://schemas.microsoft.com/office/drawing/2014/main" id="{76AE5793-D07E-40DB-B667-CD6F4E31BA56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720" y="3305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gamma/>
                    <a:tint val="78824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33798" name="직사각형 47">
            <a:extLst>
              <a:ext uri="{FF2B5EF4-FFF2-40B4-BE49-F238E27FC236}">
                <a16:creationId xmlns:a16="http://schemas.microsoft.com/office/drawing/2014/main" id="{93F5FF96-4ABC-47F2-A97D-8DBF2B01C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5345113"/>
            <a:ext cx="15478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b="1">
                <a:solidFill>
                  <a:srgbClr val="FF3300"/>
                </a:solidFill>
                <a:latin typeface="HY동녘M" panose="02030600000101010101" pitchFamily="18" charset="-127"/>
              </a:rPr>
              <a:t>갱신 손실</a:t>
            </a:r>
            <a:endParaRPr lang="en-US" altLang="ko-KR" sz="1600" b="1">
              <a:solidFill>
                <a:srgbClr val="FF3300"/>
              </a:solidFill>
              <a:latin typeface="HY동녘M" panose="02030600000101010101" pitchFamily="18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latin typeface="HY동녘M" panose="02030600000101010101" pitchFamily="18" charset="-127"/>
              </a:rPr>
              <a:t>(lost update): </a:t>
            </a:r>
            <a:endParaRPr lang="ko-KR" altLang="en-US" sz="1600">
              <a:latin typeface="HY동녘M" panose="02030600000101010101" pitchFamily="18" charset="-127"/>
            </a:endParaRPr>
          </a:p>
        </p:txBody>
      </p:sp>
      <p:sp>
        <p:nvSpPr>
          <p:cNvPr id="33799" name="직사각형 48">
            <a:extLst>
              <a:ext uri="{FF2B5EF4-FFF2-40B4-BE49-F238E27FC236}">
                <a16:creationId xmlns:a16="http://schemas.microsoft.com/office/drawing/2014/main" id="{06B83CA3-FC74-4D47-91FA-586F5C447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313" y="5345113"/>
            <a:ext cx="1733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b="1">
                <a:solidFill>
                  <a:srgbClr val="FF3300"/>
                </a:solidFill>
                <a:latin typeface="HY동녘M" panose="02030600000101010101" pitchFamily="18" charset="-127"/>
              </a:rPr>
              <a:t>오손 데이터 읽기</a:t>
            </a:r>
            <a:endParaRPr lang="en-US" altLang="ko-KR" sz="1600" b="1">
              <a:solidFill>
                <a:srgbClr val="FF3300"/>
              </a:solidFill>
              <a:latin typeface="HY동녘M" panose="02030600000101010101" pitchFamily="18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latin typeface="HY동녘M" panose="02030600000101010101" pitchFamily="18" charset="-127"/>
              </a:rPr>
              <a:t>(dirty read)</a:t>
            </a:r>
            <a:endParaRPr lang="ko-KR" altLang="en-US" sz="1600">
              <a:latin typeface="HY동녘M" panose="02030600000101010101" pitchFamily="18" charset="-127"/>
            </a:endParaRPr>
          </a:p>
        </p:txBody>
      </p:sp>
      <p:sp>
        <p:nvSpPr>
          <p:cNvPr id="33800" name="직사각형 49">
            <a:extLst>
              <a:ext uri="{FF2B5EF4-FFF2-40B4-BE49-F238E27FC236}">
                <a16:creationId xmlns:a16="http://schemas.microsoft.com/office/drawing/2014/main" id="{64C083DE-34B9-4001-A118-30B74B789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25" y="5345113"/>
            <a:ext cx="27860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b="1">
                <a:solidFill>
                  <a:srgbClr val="FF3300"/>
                </a:solidFill>
                <a:latin typeface="HY동녘M" panose="02030600000101010101" pitchFamily="18" charset="-127"/>
              </a:rPr>
              <a:t>반복할 수 없는 읽기</a:t>
            </a:r>
            <a:endParaRPr lang="en-US" altLang="ko-KR" sz="1600" b="1">
              <a:solidFill>
                <a:srgbClr val="FF3300"/>
              </a:solidFill>
              <a:latin typeface="HY동녘M" panose="02030600000101010101" pitchFamily="18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latin typeface="HY동녘M" panose="02030600000101010101" pitchFamily="18" charset="-127"/>
              </a:rPr>
              <a:t>(unrepeatable read)</a:t>
            </a:r>
            <a:endParaRPr lang="ko-KR" altLang="en-US" sz="1600">
              <a:latin typeface="HY동녘M" panose="02030600000101010101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>
            <a:extLst>
              <a:ext uri="{FF2B5EF4-FFF2-40B4-BE49-F238E27FC236}">
                <a16:creationId xmlns:a16="http://schemas.microsoft.com/office/drawing/2014/main" id="{98E11A84-9523-4A20-8917-EDF52E41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동시성 제어 오류</a:t>
            </a:r>
            <a:endParaRPr lang="ko-KR" altLang="en-US"/>
          </a:p>
        </p:txBody>
      </p:sp>
      <p:grpSp>
        <p:nvGrpSpPr>
          <p:cNvPr id="33795" name="Group 60">
            <a:extLst>
              <a:ext uri="{FF2B5EF4-FFF2-40B4-BE49-F238E27FC236}">
                <a16:creationId xmlns:a16="http://schemas.microsoft.com/office/drawing/2014/main" id="{94ADC6D7-F2EC-462E-88E7-7604DA724AA6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057400"/>
            <a:ext cx="2170113" cy="4035425"/>
            <a:chOff x="720" y="1296"/>
            <a:chExt cx="1367" cy="2542"/>
          </a:xfrm>
        </p:grpSpPr>
        <p:sp>
          <p:nvSpPr>
            <p:cNvPr id="33828" name="AutoShape 6">
              <a:extLst>
                <a:ext uri="{FF2B5EF4-FFF2-40B4-BE49-F238E27FC236}">
                  <a16:creationId xmlns:a16="http://schemas.microsoft.com/office/drawing/2014/main" id="{5426A262-0133-4CF4-87F2-C83706AAE02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29" name="AutoShape 7">
              <a:extLst>
                <a:ext uri="{FF2B5EF4-FFF2-40B4-BE49-F238E27FC236}">
                  <a16:creationId xmlns:a16="http://schemas.microsoft.com/office/drawing/2014/main" id="{BC185E04-78AD-4F46-913F-5584319E17C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30" name="AutoShape 8">
              <a:extLst>
                <a:ext uri="{FF2B5EF4-FFF2-40B4-BE49-F238E27FC236}">
                  <a16:creationId xmlns:a16="http://schemas.microsoft.com/office/drawing/2014/main" id="{098B5E0E-9564-4E9C-93D9-12159CDE59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9BCFF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31" name="AutoShape 9">
              <a:extLst>
                <a:ext uri="{FF2B5EF4-FFF2-40B4-BE49-F238E27FC236}">
                  <a16:creationId xmlns:a16="http://schemas.microsoft.com/office/drawing/2014/main" id="{6F2DF66A-00A5-4A4E-99BE-10699538788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2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BEE0F7"/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8091E9A0-7A1A-4A1F-96EB-6B2E085CB2B6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chemeClr val="bg1">
                    <a:gamma/>
                    <a:shade val="75686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610D22B-27B1-4B32-A156-79C98DAB843E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752" y="3305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gamma/>
                    <a:tint val="78824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  <p:grpSp>
          <p:nvGrpSpPr>
            <p:cNvPr id="33834" name="Group 12">
              <a:extLst>
                <a:ext uri="{FF2B5EF4-FFF2-40B4-BE49-F238E27FC236}">
                  <a16:creationId xmlns:a16="http://schemas.microsoft.com/office/drawing/2014/main" id="{7B7F749A-DF4C-45BD-B32A-232DB8DCB8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9" y="1296"/>
              <a:ext cx="405" cy="409"/>
              <a:chOff x="1289" y="582"/>
              <a:chExt cx="668" cy="674"/>
            </a:xfrm>
          </p:grpSpPr>
          <p:sp>
            <p:nvSpPr>
              <p:cNvPr id="33837" name="Oval 13">
                <a:extLst>
                  <a:ext uri="{FF2B5EF4-FFF2-40B4-BE49-F238E27FC236}">
                    <a16:creationId xmlns:a16="http://schemas.microsoft.com/office/drawing/2014/main" id="{E008B884-EA2C-4631-9D7C-F2BD4EF89C4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7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33838" name="Oval 14">
                <a:extLst>
                  <a:ext uri="{FF2B5EF4-FFF2-40B4-BE49-F238E27FC236}">
                    <a16:creationId xmlns:a16="http://schemas.microsoft.com/office/drawing/2014/main" id="{6516662B-47D1-44C9-A75F-703DCC6CFB2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33839" name="Oval 15">
                <a:extLst>
                  <a:ext uri="{FF2B5EF4-FFF2-40B4-BE49-F238E27FC236}">
                    <a16:creationId xmlns:a16="http://schemas.microsoft.com/office/drawing/2014/main" id="{33BA549F-E94C-454F-963D-46478FA2A80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33840" name="Oval 16">
                <a:extLst>
                  <a:ext uri="{FF2B5EF4-FFF2-40B4-BE49-F238E27FC236}">
                    <a16:creationId xmlns:a16="http://schemas.microsoft.com/office/drawing/2014/main" id="{5E45E832-A0BB-4F13-8942-B29E56CB23E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33841" name="Oval 17">
                <a:extLst>
                  <a:ext uri="{FF2B5EF4-FFF2-40B4-BE49-F238E27FC236}">
                    <a16:creationId xmlns:a16="http://schemas.microsoft.com/office/drawing/2014/main" id="{2EB45CF7-029B-413D-94C1-0167793F893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</p:grpSp>
        <p:sp>
          <p:nvSpPr>
            <p:cNvPr id="33835" name="Text Box 18">
              <a:extLst>
                <a:ext uri="{FF2B5EF4-FFF2-40B4-BE49-F238E27FC236}">
                  <a16:creationId xmlns:a16="http://schemas.microsoft.com/office/drawing/2014/main" id="{E6782A29-16F8-4CF0-9C36-44D9D6E2D48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76" y="1354"/>
              <a:ext cx="23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>
                  <a:solidFill>
                    <a:srgbClr val="000000"/>
                  </a:solidFill>
                  <a:latin typeface="HY동녘M" pitchFamily="18" charset="-127"/>
                </a:rPr>
                <a:t>1</a:t>
              </a:r>
            </a:p>
          </p:txBody>
        </p:sp>
        <p:sp>
          <p:nvSpPr>
            <p:cNvPr id="33836" name="Text Box 19">
              <a:extLst>
                <a:ext uri="{FF2B5EF4-FFF2-40B4-BE49-F238E27FC236}">
                  <a16:creationId xmlns:a16="http://schemas.microsoft.com/office/drawing/2014/main" id="{5584928F-86C0-43B6-A8E2-368E7DC6C3A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768" y="1776"/>
              <a:ext cx="1296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600" b="1">
                  <a:latin typeface="HY동녘M" pitchFamily="18" charset="-127"/>
                </a:rPr>
                <a:t>수행 중인 트랜잭션이 갱신한 내용을 다른 트랜잭션이 덮어 씀으로써 갱신이 무효가 되는 것</a:t>
              </a:r>
              <a:endParaRPr lang="en-US" altLang="ko-KR" sz="1600">
                <a:solidFill>
                  <a:srgbClr val="000000"/>
                </a:solidFill>
                <a:latin typeface="HY동녘M" pitchFamily="18" charset="-127"/>
              </a:endParaRPr>
            </a:p>
          </p:txBody>
        </p:sp>
      </p:grpSp>
      <p:grpSp>
        <p:nvGrpSpPr>
          <p:cNvPr id="33796" name="Group 61">
            <a:extLst>
              <a:ext uri="{FF2B5EF4-FFF2-40B4-BE49-F238E27FC236}">
                <a16:creationId xmlns:a16="http://schemas.microsoft.com/office/drawing/2014/main" id="{051A45ED-7109-4CC1-8F10-7B1AD3991AD9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2057400"/>
            <a:ext cx="2166938" cy="4035425"/>
            <a:chOff x="2208" y="1296"/>
            <a:chExt cx="1365" cy="2542"/>
          </a:xfrm>
        </p:grpSpPr>
        <p:sp>
          <p:nvSpPr>
            <p:cNvPr id="33815" name="AutoShape 22">
              <a:extLst>
                <a:ext uri="{FF2B5EF4-FFF2-40B4-BE49-F238E27FC236}">
                  <a16:creationId xmlns:a16="http://schemas.microsoft.com/office/drawing/2014/main" id="{D0B0A695-30BC-40DC-8DE0-EA9CA31C223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16" name="AutoShape 23">
              <a:extLst>
                <a:ext uri="{FF2B5EF4-FFF2-40B4-BE49-F238E27FC236}">
                  <a16:creationId xmlns:a16="http://schemas.microsoft.com/office/drawing/2014/main" id="{F39DD275-5611-49A1-B4B9-280C60E2BA6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17" name="AutoShape 24">
              <a:extLst>
                <a:ext uri="{FF2B5EF4-FFF2-40B4-BE49-F238E27FC236}">
                  <a16:creationId xmlns:a16="http://schemas.microsoft.com/office/drawing/2014/main" id="{4A4B10D8-2412-409F-9055-FDF16915482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18" name="AutoShape 25">
              <a:extLst>
                <a:ext uri="{FF2B5EF4-FFF2-40B4-BE49-F238E27FC236}">
                  <a16:creationId xmlns:a16="http://schemas.microsoft.com/office/drawing/2014/main" id="{B672E773-C2D9-43AC-B12A-639E4CFF82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19" name="Oval 29">
              <a:extLst>
                <a:ext uri="{FF2B5EF4-FFF2-40B4-BE49-F238E27FC236}">
                  <a16:creationId xmlns:a16="http://schemas.microsoft.com/office/drawing/2014/main" id="{DB631A72-216B-42A5-9448-46CABCDBF29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77" y="1296"/>
              <a:ext cx="405" cy="40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20" name="Oval 30">
              <a:extLst>
                <a:ext uri="{FF2B5EF4-FFF2-40B4-BE49-F238E27FC236}">
                  <a16:creationId xmlns:a16="http://schemas.microsoft.com/office/drawing/2014/main" id="{4D4C7077-98B4-4009-B60E-2FB2EEC8B51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21" name="Oval 31">
              <a:extLst>
                <a:ext uri="{FF2B5EF4-FFF2-40B4-BE49-F238E27FC236}">
                  <a16:creationId xmlns:a16="http://schemas.microsoft.com/office/drawing/2014/main" id="{72CB5864-FF53-4304-B758-8FE74A94F3B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22" name="Oval 32">
              <a:extLst>
                <a:ext uri="{FF2B5EF4-FFF2-40B4-BE49-F238E27FC236}">
                  <a16:creationId xmlns:a16="http://schemas.microsoft.com/office/drawing/2014/main" id="{9FADBA73-0427-4108-B700-0CDC672A7B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23" name="Oval 33">
              <a:extLst>
                <a:ext uri="{FF2B5EF4-FFF2-40B4-BE49-F238E27FC236}">
                  <a16:creationId xmlns:a16="http://schemas.microsoft.com/office/drawing/2014/main" id="{2D1B21E7-363C-4CED-9D29-168A13FADB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24" name="Text Box 34">
              <a:extLst>
                <a:ext uri="{FF2B5EF4-FFF2-40B4-BE49-F238E27FC236}">
                  <a16:creationId xmlns:a16="http://schemas.microsoft.com/office/drawing/2014/main" id="{16E243CC-793A-4E1D-8CC0-CB7E9324BDD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764" y="1354"/>
              <a:ext cx="23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>
                  <a:solidFill>
                    <a:srgbClr val="000000"/>
                  </a:solidFill>
                  <a:latin typeface="HY동녘M" pitchFamily="18" charset="-127"/>
                </a:rPr>
                <a:t>2</a:t>
              </a:r>
            </a:p>
          </p:txBody>
        </p:sp>
        <p:sp>
          <p:nvSpPr>
            <p:cNvPr id="33825" name="Text Box 35">
              <a:extLst>
                <a:ext uri="{FF2B5EF4-FFF2-40B4-BE49-F238E27FC236}">
                  <a16:creationId xmlns:a16="http://schemas.microsoft.com/office/drawing/2014/main" id="{AB296D59-1AB4-4435-B86C-1C3893072E4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600" b="1" dirty="0">
                  <a:latin typeface="HY동녘M" pitchFamily="18" charset="-127"/>
                </a:rPr>
                <a:t>완료되지 않은 트랜잭션이 갱신한 데이터를 읽는 것</a:t>
              </a:r>
              <a:endParaRPr lang="en-US" altLang="ko-KR" sz="1600" dirty="0">
                <a:solidFill>
                  <a:srgbClr val="000000"/>
                </a:solidFill>
                <a:latin typeface="HY동녘M" pitchFamily="18" charset="-127"/>
              </a:endParaRPr>
            </a:p>
          </p:txBody>
        </p:sp>
        <p:sp>
          <p:nvSpPr>
            <p:cNvPr id="31" name="AutoShape 52">
              <a:extLst>
                <a:ext uri="{FF2B5EF4-FFF2-40B4-BE49-F238E27FC236}">
                  <a16:creationId xmlns:a16="http://schemas.microsoft.com/office/drawing/2014/main" id="{3532BA21-8D1E-461B-942A-9104F0A020D5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chemeClr val="bg1">
                    <a:gamma/>
                    <a:shade val="75686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32" name="AutoShape 53">
              <a:extLst>
                <a:ext uri="{FF2B5EF4-FFF2-40B4-BE49-F238E27FC236}">
                  <a16:creationId xmlns:a16="http://schemas.microsoft.com/office/drawing/2014/main" id="{502E208E-91ED-436C-A1AA-712AE4121884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238" y="3305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gamma/>
                    <a:tint val="78824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</p:grpSp>
      <p:grpSp>
        <p:nvGrpSpPr>
          <p:cNvPr id="33797" name="Group 62">
            <a:extLst>
              <a:ext uri="{FF2B5EF4-FFF2-40B4-BE49-F238E27FC236}">
                <a16:creationId xmlns:a16="http://schemas.microsoft.com/office/drawing/2014/main" id="{401BA31F-F298-45E4-BD17-908B685A424B}"/>
              </a:ext>
            </a:extLst>
          </p:cNvPr>
          <p:cNvGrpSpPr>
            <a:grpSpLocks/>
          </p:cNvGrpSpPr>
          <p:nvPr/>
        </p:nvGrpSpPr>
        <p:grpSpPr bwMode="auto">
          <a:xfrm>
            <a:off x="5861050" y="2057400"/>
            <a:ext cx="2170113" cy="4035425"/>
            <a:chOff x="3692" y="1296"/>
            <a:chExt cx="1367" cy="2542"/>
          </a:xfrm>
        </p:grpSpPr>
        <p:sp>
          <p:nvSpPr>
            <p:cNvPr id="33801" name="AutoShape 38">
              <a:extLst>
                <a:ext uri="{FF2B5EF4-FFF2-40B4-BE49-F238E27FC236}">
                  <a16:creationId xmlns:a16="http://schemas.microsoft.com/office/drawing/2014/main" id="{C3F5D634-5C60-4EC0-9A88-5E23E2743BC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96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02" name="AutoShape 39">
              <a:extLst>
                <a:ext uri="{FF2B5EF4-FFF2-40B4-BE49-F238E27FC236}">
                  <a16:creationId xmlns:a16="http://schemas.microsoft.com/office/drawing/2014/main" id="{44E26603-DE63-416B-91C9-F2178A57AAB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17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03" name="AutoShape 40">
              <a:extLst>
                <a:ext uri="{FF2B5EF4-FFF2-40B4-BE49-F238E27FC236}">
                  <a16:creationId xmlns:a16="http://schemas.microsoft.com/office/drawing/2014/main" id="{4602D549-5A30-4383-8E9D-B6F3BCC89DF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28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F2EDA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sp>
          <p:nvSpPr>
            <p:cNvPr id="33804" name="AutoShape 41">
              <a:extLst>
                <a:ext uri="{FF2B5EF4-FFF2-40B4-BE49-F238E27FC236}">
                  <a16:creationId xmlns:a16="http://schemas.microsoft.com/office/drawing/2014/main" id="{E70A63A4-CA8F-4D87-BD1E-0093C778832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28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5CC"/>
                </a:gs>
                <a:gs pos="100000">
                  <a:srgbClr val="E9E06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itchFamily="18" charset="-127"/>
              </a:endParaRPr>
            </a:p>
          </p:txBody>
        </p:sp>
        <p:grpSp>
          <p:nvGrpSpPr>
            <p:cNvPr id="33805" name="Group 44">
              <a:extLst>
                <a:ext uri="{FF2B5EF4-FFF2-40B4-BE49-F238E27FC236}">
                  <a16:creationId xmlns:a16="http://schemas.microsoft.com/office/drawing/2014/main" id="{7786B3B0-A14D-4DAB-967C-AE173A7715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5" y="1296"/>
              <a:ext cx="405" cy="409"/>
              <a:chOff x="1289" y="582"/>
              <a:chExt cx="668" cy="674"/>
            </a:xfrm>
          </p:grpSpPr>
          <p:sp>
            <p:nvSpPr>
              <p:cNvPr id="33810" name="Oval 45">
                <a:extLst>
                  <a:ext uri="{FF2B5EF4-FFF2-40B4-BE49-F238E27FC236}">
                    <a16:creationId xmlns:a16="http://schemas.microsoft.com/office/drawing/2014/main" id="{75C8BAC8-242D-42DE-B7B1-C8DD324529B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7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33811" name="Oval 46">
                <a:extLst>
                  <a:ext uri="{FF2B5EF4-FFF2-40B4-BE49-F238E27FC236}">
                    <a16:creationId xmlns:a16="http://schemas.microsoft.com/office/drawing/2014/main" id="{151F82A0-88C4-4623-B4A2-5F386019860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33812" name="Oval 47">
                <a:extLst>
                  <a:ext uri="{FF2B5EF4-FFF2-40B4-BE49-F238E27FC236}">
                    <a16:creationId xmlns:a16="http://schemas.microsoft.com/office/drawing/2014/main" id="{14D24E47-A0A4-459C-A1FE-AA44AC121F1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33813" name="Oval 48">
                <a:extLst>
                  <a:ext uri="{FF2B5EF4-FFF2-40B4-BE49-F238E27FC236}">
                    <a16:creationId xmlns:a16="http://schemas.microsoft.com/office/drawing/2014/main" id="{88B64FB6-3E46-4879-A2B1-9CAC256C730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  <p:sp>
            <p:nvSpPr>
              <p:cNvPr id="33814" name="Oval 49">
                <a:extLst>
                  <a:ext uri="{FF2B5EF4-FFF2-40B4-BE49-F238E27FC236}">
                    <a16:creationId xmlns:a16="http://schemas.microsoft.com/office/drawing/2014/main" id="{5FFBB6E1-A16B-4F33-B88A-0FF2E277861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itchFamily="18" charset="-127"/>
                </a:endParaRPr>
              </a:p>
            </p:txBody>
          </p:sp>
        </p:grpSp>
        <p:sp>
          <p:nvSpPr>
            <p:cNvPr id="33806" name="Text Box 50">
              <a:extLst>
                <a:ext uri="{FF2B5EF4-FFF2-40B4-BE49-F238E27FC236}">
                  <a16:creationId xmlns:a16="http://schemas.microsoft.com/office/drawing/2014/main" id="{79C8E945-0DCF-44A5-9F9E-D3432EC7BDD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252" y="1354"/>
              <a:ext cx="23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>
                  <a:solidFill>
                    <a:srgbClr val="000000"/>
                  </a:solidFill>
                  <a:latin typeface="HY동녘M" pitchFamily="18" charset="-127"/>
                </a:rPr>
                <a:t>3</a:t>
              </a:r>
            </a:p>
          </p:txBody>
        </p:sp>
        <p:sp>
          <p:nvSpPr>
            <p:cNvPr id="33807" name="Text Box 51">
              <a:extLst>
                <a:ext uri="{FF2B5EF4-FFF2-40B4-BE49-F238E27FC236}">
                  <a16:creationId xmlns:a16="http://schemas.microsoft.com/office/drawing/2014/main" id="{531302E6-FDB3-4179-88EB-9A3793CED6C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744" y="1776"/>
              <a:ext cx="1296" cy="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600" b="1">
                  <a:latin typeface="HY동녘M" pitchFamily="18" charset="-127"/>
                </a:rPr>
                <a:t>한 트랜잭션이 동일한 데이터를 두 번 읽을 때 서로 다른 값을 읽는 것</a:t>
              </a:r>
              <a:endParaRPr lang="en-US" altLang="ko-KR" sz="1600">
                <a:solidFill>
                  <a:srgbClr val="000000"/>
                </a:solidFill>
                <a:latin typeface="HY동녘M" pitchFamily="18" charset="-127"/>
              </a:endParaRPr>
            </a:p>
          </p:txBody>
        </p:sp>
        <p:sp>
          <p:nvSpPr>
            <p:cNvPr id="41" name="AutoShape 55">
              <a:extLst>
                <a:ext uri="{FF2B5EF4-FFF2-40B4-BE49-F238E27FC236}">
                  <a16:creationId xmlns:a16="http://schemas.microsoft.com/office/drawing/2014/main" id="{92358258-28EE-41FA-B2AE-5670C118B85C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692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chemeClr val="bg1">
                    <a:gamma/>
                    <a:shade val="75686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42" name="AutoShape 56">
              <a:extLst>
                <a:ext uri="{FF2B5EF4-FFF2-40B4-BE49-F238E27FC236}">
                  <a16:creationId xmlns:a16="http://schemas.microsoft.com/office/drawing/2014/main" id="{81CBC719-57BB-4C92-8747-D2A89218E7A6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720" y="3305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gamma/>
                    <a:tint val="78824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latinLnBrk="1" hangingPunct="1">
                <a:defRPr/>
              </a:pPr>
              <a:endParaRPr lang="ko-KR" altLang="en-US">
                <a:latin typeface="HY동녘M" pitchFamily="18" charset="-127"/>
                <a:ea typeface="HY동녘M" pitchFamily="18" charset="-127"/>
              </a:endParaRPr>
            </a:p>
          </p:txBody>
        </p:sp>
      </p:grpSp>
      <p:sp>
        <p:nvSpPr>
          <p:cNvPr id="33798" name="직사각형 47">
            <a:extLst>
              <a:ext uri="{FF2B5EF4-FFF2-40B4-BE49-F238E27FC236}">
                <a16:creationId xmlns:a16="http://schemas.microsoft.com/office/drawing/2014/main" id="{54AAF6CA-7FA9-45E4-B0BC-D2595B717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5345113"/>
            <a:ext cx="15478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b="1" dirty="0">
                <a:solidFill>
                  <a:srgbClr val="FF3300"/>
                </a:solidFill>
                <a:latin typeface="HY동녘M" pitchFamily="18" charset="-127"/>
              </a:rPr>
              <a:t>갱신 손실</a:t>
            </a:r>
            <a:endParaRPr lang="en-US" altLang="ko-KR" sz="1600" b="1" dirty="0">
              <a:solidFill>
                <a:srgbClr val="FF3300"/>
              </a:solidFill>
              <a:latin typeface="HY동녘M" pitchFamily="18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 dirty="0">
                <a:latin typeface="HY동녘M" pitchFamily="18" charset="-127"/>
              </a:rPr>
              <a:t>(lost update) </a:t>
            </a:r>
            <a:endParaRPr lang="ko-KR" altLang="en-US" sz="1600" dirty="0">
              <a:latin typeface="HY동녘M" pitchFamily="18" charset="-127"/>
            </a:endParaRPr>
          </a:p>
        </p:txBody>
      </p:sp>
      <p:sp>
        <p:nvSpPr>
          <p:cNvPr id="33799" name="직사각형 48">
            <a:extLst>
              <a:ext uri="{FF2B5EF4-FFF2-40B4-BE49-F238E27FC236}">
                <a16:creationId xmlns:a16="http://schemas.microsoft.com/office/drawing/2014/main" id="{0B29FCDB-4074-4B99-8180-DBEAF47B8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313" y="5345113"/>
            <a:ext cx="1733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b="1">
                <a:solidFill>
                  <a:srgbClr val="FF3300"/>
                </a:solidFill>
                <a:latin typeface="HY동녘M" pitchFamily="18" charset="-127"/>
              </a:rPr>
              <a:t>오손 데이터 읽기</a:t>
            </a:r>
            <a:endParaRPr lang="en-US" altLang="ko-KR" sz="1600" b="1">
              <a:solidFill>
                <a:srgbClr val="FF3300"/>
              </a:solidFill>
              <a:latin typeface="HY동녘M" pitchFamily="18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latin typeface="HY동녘M" pitchFamily="18" charset="-127"/>
              </a:rPr>
              <a:t>(dirty read)</a:t>
            </a:r>
            <a:endParaRPr lang="ko-KR" altLang="en-US" sz="1600">
              <a:latin typeface="HY동녘M" pitchFamily="18" charset="-127"/>
            </a:endParaRPr>
          </a:p>
        </p:txBody>
      </p:sp>
      <p:sp>
        <p:nvSpPr>
          <p:cNvPr id="33800" name="직사각형 49">
            <a:extLst>
              <a:ext uri="{FF2B5EF4-FFF2-40B4-BE49-F238E27FC236}">
                <a16:creationId xmlns:a16="http://schemas.microsoft.com/office/drawing/2014/main" id="{00E8E696-A135-4C0F-9B24-BB20DCE5F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25" y="5345113"/>
            <a:ext cx="27860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b="1">
                <a:solidFill>
                  <a:srgbClr val="FF3300"/>
                </a:solidFill>
                <a:latin typeface="HY동녘M" pitchFamily="18" charset="-127"/>
              </a:rPr>
              <a:t>반복할 수 없는 읽기</a:t>
            </a:r>
            <a:endParaRPr lang="en-US" altLang="ko-KR" sz="1600" b="1">
              <a:solidFill>
                <a:srgbClr val="FF3300"/>
              </a:solidFill>
              <a:latin typeface="HY동녘M" pitchFamily="18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latin typeface="HY동녘M" pitchFamily="18" charset="-127"/>
              </a:rPr>
              <a:t>(unrepeatable read)</a:t>
            </a:r>
            <a:endParaRPr lang="ko-KR" altLang="en-US" sz="1600">
              <a:latin typeface="HY동녘M" pitchFamily="18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8" descr="407-new">
            <a:extLst>
              <a:ext uri="{FF2B5EF4-FFF2-40B4-BE49-F238E27FC236}">
                <a16:creationId xmlns:a16="http://schemas.microsoft.com/office/drawing/2014/main" id="{2423103B-F474-4FAA-900F-740D7CC5F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2143125"/>
            <a:ext cx="7004050" cy="425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제목 1">
            <a:extLst>
              <a:ext uri="{FF2B5EF4-FFF2-40B4-BE49-F238E27FC236}">
                <a16:creationId xmlns:a16="http://schemas.microsoft.com/office/drawing/2014/main" id="{257F5C58-A11D-40C1-B23C-A2FE03AA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/>
              <a:t>갱신손실의 예</a:t>
            </a:r>
          </a:p>
        </p:txBody>
      </p:sp>
      <p:sp>
        <p:nvSpPr>
          <p:cNvPr id="35844" name="TextBox 6">
            <a:extLst>
              <a:ext uri="{FF2B5EF4-FFF2-40B4-BE49-F238E27FC236}">
                <a16:creationId xmlns:a16="http://schemas.microsoft.com/office/drawing/2014/main" id="{B5B4B035-31E6-4439-8C8E-4BEA497F0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38" y="1428750"/>
            <a:ext cx="25431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latin typeface="HY동녘M" pitchFamily="18" charset="-127"/>
              </a:rPr>
              <a:t>T1 : 100000</a:t>
            </a:r>
            <a:r>
              <a:rPr lang="ko-KR" altLang="en-US" sz="2000">
                <a:latin typeface="HY동녘M" pitchFamily="18" charset="-127"/>
              </a:rPr>
              <a:t>원 이체</a:t>
            </a:r>
            <a:endParaRPr lang="en-US" altLang="ko-KR" sz="2000">
              <a:latin typeface="HY동녘M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latin typeface="HY동녘M" pitchFamily="18" charset="-127"/>
              </a:rPr>
              <a:t>T2 : 50000</a:t>
            </a:r>
            <a:r>
              <a:rPr lang="ko-KR" altLang="en-US" sz="2000">
                <a:latin typeface="HY동녘M" pitchFamily="18" charset="-127"/>
              </a:rPr>
              <a:t>원 입금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B32881-FFFE-4741-8AA3-E49778061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0" y="53624"/>
            <a:ext cx="1166948" cy="21701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E450CEE5-B70D-441D-89C9-57383B10BBCA}"/>
              </a:ext>
            </a:extLst>
          </p:cNvPr>
          <p:cNvGrpSpPr>
            <a:grpSpLocks/>
          </p:cNvGrpSpPr>
          <p:nvPr/>
        </p:nvGrpSpPr>
        <p:grpSpPr bwMode="auto">
          <a:xfrm>
            <a:off x="857250" y="1785938"/>
            <a:ext cx="3760788" cy="798512"/>
            <a:chOff x="744" y="1484"/>
            <a:chExt cx="2369" cy="503"/>
          </a:xfrm>
        </p:grpSpPr>
        <p:sp>
          <p:nvSpPr>
            <p:cNvPr id="7181" name="Text Box 4">
              <a:extLst>
                <a:ext uri="{FF2B5EF4-FFF2-40B4-BE49-F238E27FC236}">
                  <a16:creationId xmlns:a16="http://schemas.microsoft.com/office/drawing/2014/main" id="{A1474473-36B1-47D9-A351-2555469F62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8" y="1515"/>
              <a:ext cx="177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>
                  <a:solidFill>
                    <a:srgbClr val="000000"/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rPr>
                <a:t>트랜잭션의 특징</a:t>
              </a:r>
            </a:p>
          </p:txBody>
        </p:sp>
        <p:pic>
          <p:nvPicPr>
            <p:cNvPr id="7182" name="Picture 5" descr="Aqua">
              <a:extLst>
                <a:ext uri="{FF2B5EF4-FFF2-40B4-BE49-F238E27FC236}">
                  <a16:creationId xmlns:a16="http://schemas.microsoft.com/office/drawing/2014/main" id="{9B03DB72-9BDD-4231-9079-3F47E34707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" y="1484"/>
              <a:ext cx="50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9A4835C9-27E0-4EFB-B9B8-A286484701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" y="1525"/>
              <a:ext cx="21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en-US" altLang="ko-KR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</a:t>
              </a:r>
            </a:p>
          </p:txBody>
        </p:sp>
      </p:grpSp>
      <p:grpSp>
        <p:nvGrpSpPr>
          <p:cNvPr id="3" name="Group 12">
            <a:extLst>
              <a:ext uri="{FF2B5EF4-FFF2-40B4-BE49-F238E27FC236}">
                <a16:creationId xmlns:a16="http://schemas.microsoft.com/office/drawing/2014/main" id="{E0692D79-2592-4B69-A9C4-4F30753DEC8F}"/>
              </a:ext>
            </a:extLst>
          </p:cNvPr>
          <p:cNvGrpSpPr>
            <a:grpSpLocks/>
          </p:cNvGrpSpPr>
          <p:nvPr/>
        </p:nvGrpSpPr>
        <p:grpSpPr bwMode="auto">
          <a:xfrm>
            <a:off x="1785938" y="2857500"/>
            <a:ext cx="2970212" cy="798513"/>
            <a:chOff x="1606" y="2383"/>
            <a:chExt cx="1871" cy="503"/>
          </a:xfrm>
        </p:grpSpPr>
        <p:sp>
          <p:nvSpPr>
            <p:cNvPr id="7178" name="Text Box 13">
              <a:extLst>
                <a:ext uri="{FF2B5EF4-FFF2-40B4-BE49-F238E27FC236}">
                  <a16:creationId xmlns:a16="http://schemas.microsoft.com/office/drawing/2014/main" id="{6501ADA7-A1B8-442A-A789-2EF0B9A67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2423"/>
              <a:ext cx="132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>
                  <a:solidFill>
                    <a:srgbClr val="000000"/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rPr>
                <a:t>동시성 제어</a:t>
              </a:r>
            </a:p>
          </p:txBody>
        </p:sp>
        <p:pic>
          <p:nvPicPr>
            <p:cNvPr id="7179" name="Picture 14" descr="Aqua">
              <a:extLst>
                <a:ext uri="{FF2B5EF4-FFF2-40B4-BE49-F238E27FC236}">
                  <a16:creationId xmlns:a16="http://schemas.microsoft.com/office/drawing/2014/main" id="{1FD80E76-E05D-4D77-A8FA-BFFD0D4EF7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6" y="2383"/>
              <a:ext cx="50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283D9419-BB86-495E-9307-9CF441EE3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0" y="2432"/>
              <a:ext cx="36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II</a:t>
              </a:r>
            </a:p>
          </p:txBody>
        </p:sp>
      </p:grpSp>
      <p:sp>
        <p:nvSpPr>
          <p:cNvPr id="18" name="Text Box 16">
            <a:extLst>
              <a:ext uri="{FF2B5EF4-FFF2-40B4-BE49-F238E27FC236}">
                <a16:creationId xmlns:a16="http://schemas.microsoft.com/office/drawing/2014/main" id="{0D4275EA-45EF-49A5-BE60-7BC4CAABE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60350"/>
            <a:ext cx="40290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6600" b="1">
                <a:latin typeface="Tahoma" panose="020B0604030504040204" pitchFamily="34" charset="0"/>
                <a:ea typeface="굴림" panose="020B0600000101010101" pitchFamily="50" charset="-127"/>
              </a:rPr>
              <a:t>Contents</a:t>
            </a: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EB1314E8-AB34-4945-B34F-EEE10F075E5E}"/>
              </a:ext>
            </a:extLst>
          </p:cNvPr>
          <p:cNvGrpSpPr>
            <a:grpSpLocks/>
          </p:cNvGrpSpPr>
          <p:nvPr/>
        </p:nvGrpSpPr>
        <p:grpSpPr bwMode="auto">
          <a:xfrm>
            <a:off x="2786063" y="4143375"/>
            <a:ext cx="1839912" cy="798513"/>
            <a:chOff x="1791" y="3475"/>
            <a:chExt cx="1159" cy="503"/>
          </a:xfrm>
        </p:grpSpPr>
        <p:sp>
          <p:nvSpPr>
            <p:cNvPr id="7175" name="Text Box 22">
              <a:extLst>
                <a:ext uri="{FF2B5EF4-FFF2-40B4-BE49-F238E27FC236}">
                  <a16:creationId xmlns:a16="http://schemas.microsoft.com/office/drawing/2014/main" id="{3994D6C4-BF6C-404A-AEEF-DE50B2DE0C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3511"/>
              <a:ext cx="56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>
                  <a:solidFill>
                    <a:srgbClr val="000000"/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rPr>
                <a:t>회복</a:t>
              </a:r>
            </a:p>
          </p:txBody>
        </p:sp>
        <p:pic>
          <p:nvPicPr>
            <p:cNvPr id="7176" name="Picture 23" descr="Aqua">
              <a:extLst>
                <a:ext uri="{FF2B5EF4-FFF2-40B4-BE49-F238E27FC236}">
                  <a16:creationId xmlns:a16="http://schemas.microsoft.com/office/drawing/2014/main" id="{F14E1E24-E31A-440F-9788-6C73C2D406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1" y="3475"/>
              <a:ext cx="50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 Box 24">
              <a:extLst>
                <a:ext uri="{FF2B5EF4-FFF2-40B4-BE49-F238E27FC236}">
                  <a16:creationId xmlns:a16="http://schemas.microsoft.com/office/drawing/2014/main" id="{713B76EC-F2F5-4236-8477-C4601B8F45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1" y="3521"/>
              <a:ext cx="49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 anchorCtr="1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ko-KR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III</a:t>
              </a:r>
            </a:p>
          </p:txBody>
        </p:sp>
      </p:grpSp>
      <p:sp>
        <p:nvSpPr>
          <p:cNvPr id="7174" name="WordArt 25">
            <a:extLst>
              <a:ext uri="{FF2B5EF4-FFF2-40B4-BE49-F238E27FC236}">
                <a16:creationId xmlns:a16="http://schemas.microsoft.com/office/drawing/2014/main" id="{69963779-B6B1-4BB9-96EE-5B41AC05855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52525" y="514350"/>
            <a:ext cx="3714750" cy="6429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ko-KR" sz="2000" b="1" kern="10">
                <a:ln w="19050">
                  <a:solidFill>
                    <a:srgbClr val="EAEAEA">
                      <a:alpha val="50195"/>
                    </a:srgbClr>
                  </a:solidFill>
                  <a:round/>
                  <a:headEnd/>
                  <a:tailEnd/>
                </a:ln>
                <a:noFill/>
                <a:effectLst>
                  <a:outerShdw dist="35921" dir="2700000" algn="ctr" rotWithShape="0">
                    <a:schemeClr val="bg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endParaRPr lang="ko-KR" altLang="en-US" sz="2000" b="1" kern="10">
              <a:ln w="19050">
                <a:solidFill>
                  <a:srgbClr val="EAEAEA">
                    <a:alpha val="50195"/>
                  </a:srgbClr>
                </a:solidFill>
                <a:round/>
                <a:headEnd/>
                <a:tailEnd/>
              </a:ln>
              <a:noFill/>
              <a:effectLst>
                <a:outerShdw dist="35921" dir="2700000" algn="ctr" rotWithShape="0">
                  <a:schemeClr val="bg2"/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Object 2">
            <a:extLst>
              <a:ext uri="{FF2B5EF4-FFF2-40B4-BE49-F238E27FC236}">
                <a16:creationId xmlns:a16="http://schemas.microsoft.com/office/drawing/2014/main" id="{81B63B00-AA2C-45B3-9924-587E9C4971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" y="2643188"/>
          <a:ext cx="8175625" cy="371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466667" imgH="3390476" progId="Photoshop.Image.7">
                  <p:embed/>
                </p:oleObj>
              </mc:Choice>
              <mc:Fallback>
                <p:oleObj name="Image" r:id="rId3" imgW="7466667" imgH="3390476" progId="Photoshop.Image.7">
                  <p:embed/>
                  <p:pic>
                    <p:nvPicPr>
                      <p:cNvPr id="37890" name="Object 2">
                        <a:extLst>
                          <a:ext uri="{FF2B5EF4-FFF2-40B4-BE49-F238E27FC236}">
                            <a16:creationId xmlns:a16="http://schemas.microsoft.com/office/drawing/2014/main" id="{81B63B00-AA2C-45B3-9924-587E9C4971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2643188"/>
                        <a:ext cx="8175625" cy="3713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제목 1">
            <a:extLst>
              <a:ext uri="{FF2B5EF4-FFF2-40B4-BE49-F238E27FC236}">
                <a16:creationId xmlns:a16="http://schemas.microsoft.com/office/drawing/2014/main" id="{B5127127-03AA-4492-B049-80901ACD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/>
              <a:t>오손데이타 읽기의 예</a:t>
            </a:r>
          </a:p>
        </p:txBody>
      </p:sp>
      <p:sp>
        <p:nvSpPr>
          <p:cNvPr id="37892" name="직사각형 6">
            <a:extLst>
              <a:ext uri="{FF2B5EF4-FFF2-40B4-BE49-F238E27FC236}">
                <a16:creationId xmlns:a16="http://schemas.microsoft.com/office/drawing/2014/main" id="{D6C9B3AA-FDB0-4EAC-A9C2-2ACB5C5B4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1643063"/>
            <a:ext cx="51435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>
                <a:latin typeface="HY동녘M" pitchFamily="18" charset="-127"/>
              </a:rPr>
              <a:t>T1 : 100000</a:t>
            </a:r>
            <a:r>
              <a:rPr lang="ko-KR" altLang="en-US" sz="2400">
                <a:latin typeface="HY동녘M" pitchFamily="18" charset="-127"/>
              </a:rPr>
              <a:t>원 출금 명령 후 철회</a:t>
            </a:r>
            <a:endParaRPr lang="en-US" altLang="ko-KR" sz="2400">
              <a:latin typeface="HY동녘M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>
                <a:latin typeface="HY동녘M" pitchFamily="18" charset="-127"/>
              </a:rPr>
              <a:t>T2 : </a:t>
            </a:r>
            <a:r>
              <a:rPr lang="ko-KR" altLang="en-US" sz="2400">
                <a:latin typeface="HY동녘M" pitchFamily="18" charset="-127"/>
              </a:rPr>
              <a:t>계좌의 평균값 검색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F61305-2A61-4DBD-9696-BDE8EFA39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736" y="-10164"/>
            <a:ext cx="1371264" cy="255007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8" name="Object 2">
            <a:extLst>
              <a:ext uri="{FF2B5EF4-FFF2-40B4-BE49-F238E27FC236}">
                <a16:creationId xmlns:a16="http://schemas.microsoft.com/office/drawing/2014/main" id="{1DE80C6F-1398-4794-8E45-5871F527D8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" y="2571750"/>
          <a:ext cx="8120063" cy="397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466667" imgH="3987302" progId="Photoshop.Image.7">
                  <p:embed/>
                </p:oleObj>
              </mc:Choice>
              <mc:Fallback>
                <p:oleObj name="Image" r:id="rId3" imgW="7466667" imgH="3987302" progId="Photoshop.Image.7">
                  <p:embed/>
                  <p:pic>
                    <p:nvPicPr>
                      <p:cNvPr id="39938" name="Object 2">
                        <a:extLst>
                          <a:ext uri="{FF2B5EF4-FFF2-40B4-BE49-F238E27FC236}">
                            <a16:creationId xmlns:a16="http://schemas.microsoft.com/office/drawing/2014/main" id="{1DE80C6F-1398-4794-8E45-5871F527D8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2571750"/>
                        <a:ext cx="8120063" cy="397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9" name="제목 1">
            <a:extLst>
              <a:ext uri="{FF2B5EF4-FFF2-40B4-BE49-F238E27FC236}">
                <a16:creationId xmlns:a16="http://schemas.microsoft.com/office/drawing/2014/main" id="{3E3773FE-0067-4F80-9050-ED14294F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/>
              <a:t>반복할 수 없는 읽기의 예</a:t>
            </a:r>
          </a:p>
        </p:txBody>
      </p:sp>
      <p:sp>
        <p:nvSpPr>
          <p:cNvPr id="39940" name="직사각형 6">
            <a:extLst>
              <a:ext uri="{FF2B5EF4-FFF2-40B4-BE49-F238E27FC236}">
                <a16:creationId xmlns:a16="http://schemas.microsoft.com/office/drawing/2014/main" id="{9A57D940-355A-4634-A911-5B4D490FA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1643063"/>
            <a:ext cx="59293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>
                <a:latin typeface="HY동녘M" pitchFamily="18" charset="-127"/>
              </a:rPr>
              <a:t>T1 : 100000</a:t>
            </a:r>
            <a:r>
              <a:rPr lang="ko-KR" altLang="en-US" sz="2400">
                <a:latin typeface="HY동녘M" pitchFamily="18" charset="-127"/>
              </a:rPr>
              <a:t>원 출금</a:t>
            </a:r>
            <a:endParaRPr lang="en-US" altLang="ko-KR" sz="2400">
              <a:latin typeface="HY동녘M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>
                <a:latin typeface="HY동녘M" pitchFamily="18" charset="-127"/>
              </a:rPr>
              <a:t>T2 : </a:t>
            </a:r>
            <a:r>
              <a:rPr lang="ko-KR" altLang="en-US" sz="2400">
                <a:latin typeface="HY동녘M" pitchFamily="18" charset="-127"/>
              </a:rPr>
              <a:t>계좌의 평균값 검색 </a:t>
            </a:r>
            <a:r>
              <a:rPr lang="en-US" altLang="ko-KR" sz="2400">
                <a:latin typeface="HY동녘M" pitchFamily="18" charset="-127"/>
              </a:rPr>
              <a:t>2</a:t>
            </a:r>
            <a:r>
              <a:rPr lang="ko-KR" altLang="en-US" sz="2400">
                <a:latin typeface="HY동녘M" pitchFamily="18" charset="-127"/>
              </a:rPr>
              <a:t>회 연속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1D7944-EA66-4028-8BC7-1DC2F8E15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260" y="-20608"/>
            <a:ext cx="1507740" cy="259235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40D048D-8934-4F5B-B349-4EEF824DB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363663"/>
            <a:ext cx="8608888" cy="4902200"/>
          </a:xfrm>
        </p:spPr>
        <p:txBody>
          <a:bodyPr/>
          <a:lstStyle/>
          <a:p>
            <a:pPr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rgbClr val="FF3300"/>
                </a:solidFill>
                <a:latin typeface="HY동녘M" pitchFamily="18" charset="-127"/>
              </a:rPr>
              <a:t>로크</a:t>
            </a:r>
            <a:r>
              <a:rPr lang="en-US" altLang="ko-KR" sz="2000" b="1" dirty="0">
                <a:latin typeface="HY동녘M" pitchFamily="18" charset="-127"/>
              </a:rPr>
              <a:t>(lock)</a:t>
            </a:r>
            <a:r>
              <a:rPr lang="ko-KR" altLang="en-US" sz="2000" b="1" dirty="0">
                <a:latin typeface="HY동녘M" pitchFamily="18" charset="-127"/>
              </a:rPr>
              <a:t>는 데이터베이스 내의 각 데이터 항목과 연관된 하나의 변수</a:t>
            </a:r>
          </a:p>
          <a:p>
            <a:pPr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HY동녘M" pitchFamily="18" charset="-127"/>
              </a:rPr>
              <a:t>각 트랜잭션이 수행을 시작하여 데이터 항목을 접근할 때마다 요청한 </a:t>
            </a:r>
            <a:r>
              <a:rPr lang="ko-KR" altLang="en-US" sz="2000" b="1" dirty="0" err="1">
                <a:latin typeface="HY동녘M" pitchFamily="18" charset="-127"/>
              </a:rPr>
              <a:t>로크에</a:t>
            </a:r>
            <a:r>
              <a:rPr lang="ko-KR" altLang="en-US" sz="2000" b="1" dirty="0">
                <a:latin typeface="HY동녘M" pitchFamily="18" charset="-127"/>
              </a:rPr>
              <a:t> 관한 정보는 </a:t>
            </a:r>
            <a:r>
              <a:rPr lang="ko-KR" altLang="en-US" sz="2000" b="1" dirty="0">
                <a:solidFill>
                  <a:srgbClr val="FF3300"/>
                </a:solidFill>
                <a:latin typeface="HY동녘M" pitchFamily="18" charset="-127"/>
              </a:rPr>
              <a:t>로크 테이블</a:t>
            </a:r>
            <a:r>
              <a:rPr lang="en-US" altLang="ko-KR" sz="2000" b="1" dirty="0">
                <a:latin typeface="HY동녘M" pitchFamily="18" charset="-127"/>
              </a:rPr>
              <a:t>(lock table) </a:t>
            </a:r>
            <a:r>
              <a:rPr lang="ko-KR" altLang="en-US" sz="2000" b="1" dirty="0">
                <a:latin typeface="HY동녘M" pitchFamily="18" charset="-127"/>
              </a:rPr>
              <a:t>등에 유지됨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SimSun" panose="02010600030101010101" pitchFamily="2" charset="-122"/>
              <a:buChar char="-"/>
            </a:pPr>
            <a:r>
              <a:rPr lang="ko-KR" altLang="en-US" sz="2000" b="1" dirty="0">
                <a:latin typeface="HY동녘M" pitchFamily="18" charset="-127"/>
              </a:rPr>
              <a:t>갱신할 때 </a:t>
            </a:r>
            <a:r>
              <a:rPr lang="en-US" altLang="ko-KR" sz="2000" b="1" dirty="0">
                <a:latin typeface="HY동녘M" pitchFamily="18" charset="-127"/>
              </a:rPr>
              <a:t>: </a:t>
            </a:r>
            <a:r>
              <a:rPr lang="ko-KR" altLang="en-US" sz="2000" b="1" dirty="0">
                <a:solidFill>
                  <a:srgbClr val="FF3300"/>
                </a:solidFill>
                <a:latin typeface="HY동녘M" pitchFamily="18" charset="-127"/>
              </a:rPr>
              <a:t>독점 로크</a:t>
            </a:r>
            <a:r>
              <a:rPr lang="en-US" altLang="ko-KR" sz="2000" b="1" dirty="0">
                <a:latin typeface="HY동녘M" pitchFamily="18" charset="-127"/>
              </a:rPr>
              <a:t>(</a:t>
            </a:r>
            <a:r>
              <a:rPr lang="en-US" altLang="ko-KR" sz="2000" b="1" dirty="0">
                <a:solidFill>
                  <a:srgbClr val="FF3300"/>
                </a:solidFill>
                <a:latin typeface="HY동녘M" pitchFamily="18" charset="-127"/>
              </a:rPr>
              <a:t>X-lock : </a:t>
            </a:r>
            <a:r>
              <a:rPr lang="en-US" altLang="ko-KR" sz="2000" b="1" dirty="0">
                <a:latin typeface="HY동녘M" pitchFamily="18" charset="-127"/>
              </a:rPr>
              <a:t>Exclusive lock)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SimSun" panose="02010600030101010101" pitchFamily="2" charset="-122"/>
              <a:buChar char="-"/>
            </a:pPr>
            <a:r>
              <a:rPr lang="ko-KR" altLang="en-US" sz="2000" b="1" dirty="0">
                <a:latin typeface="HY동녘M" pitchFamily="18" charset="-127"/>
              </a:rPr>
              <a:t>읽을 때 </a:t>
            </a:r>
            <a:r>
              <a:rPr lang="en-US" altLang="ko-KR" sz="2000" b="1" dirty="0">
                <a:latin typeface="HY동녘M" pitchFamily="18" charset="-127"/>
              </a:rPr>
              <a:t>: </a:t>
            </a:r>
            <a:r>
              <a:rPr lang="ko-KR" altLang="en-US" sz="2000" b="1" dirty="0">
                <a:solidFill>
                  <a:srgbClr val="FF3300"/>
                </a:solidFill>
                <a:latin typeface="HY동녘M" pitchFamily="18" charset="-127"/>
              </a:rPr>
              <a:t>공유 로크</a:t>
            </a:r>
            <a:r>
              <a:rPr lang="en-US" altLang="ko-KR" sz="2000" b="1" dirty="0">
                <a:latin typeface="HY동녘M" pitchFamily="18" charset="-127"/>
              </a:rPr>
              <a:t>(</a:t>
            </a:r>
            <a:r>
              <a:rPr lang="en-US" altLang="ko-KR" sz="2000" b="1" dirty="0">
                <a:solidFill>
                  <a:srgbClr val="FF3300"/>
                </a:solidFill>
                <a:latin typeface="HY동녘M" pitchFamily="18" charset="-127"/>
              </a:rPr>
              <a:t>S-lock </a:t>
            </a:r>
            <a:r>
              <a:rPr lang="en-US" altLang="ko-KR" sz="2000" b="1" dirty="0">
                <a:latin typeface="HY동녘M" pitchFamily="18" charset="-127"/>
              </a:rPr>
              <a:t>: Shared lock)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SimSun" panose="02010600030101010101" pitchFamily="2" charset="-122"/>
              <a:buChar char="-"/>
            </a:pPr>
            <a:r>
              <a:rPr lang="ko-KR" altLang="en-US" sz="2000" b="1" dirty="0">
                <a:latin typeface="HY동녘M" pitchFamily="18" charset="-127"/>
              </a:rPr>
              <a:t>트랜잭션이 데이터 항목에 대한 접근을 끝낸 후에 로크를 </a:t>
            </a:r>
            <a:r>
              <a:rPr lang="ko-KR" altLang="en-US" sz="2000" b="1" dirty="0">
                <a:solidFill>
                  <a:srgbClr val="FF3300"/>
                </a:solidFill>
                <a:latin typeface="HY동녘M" pitchFamily="18" charset="-127"/>
              </a:rPr>
              <a:t>해제</a:t>
            </a:r>
            <a:r>
              <a:rPr lang="en-US" altLang="ko-KR" sz="2000" b="1" dirty="0">
                <a:latin typeface="HY동녘M" pitchFamily="18" charset="-127"/>
              </a:rPr>
              <a:t>(unlock)</a:t>
            </a:r>
            <a:r>
              <a:rPr lang="ko-KR" altLang="en-US" sz="2000" b="1" dirty="0">
                <a:latin typeface="HY동녘M" pitchFamily="18" charset="-127"/>
              </a:rPr>
              <a:t>함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2000" b="1" dirty="0">
              <a:latin typeface="HY동녘M" pitchFamily="18" charset="-127"/>
            </a:endParaRPr>
          </a:p>
        </p:txBody>
      </p:sp>
      <p:sp>
        <p:nvSpPr>
          <p:cNvPr id="41987" name="제목 1">
            <a:extLst>
              <a:ext uri="{FF2B5EF4-FFF2-40B4-BE49-F238E27FC236}">
                <a16:creationId xmlns:a16="http://schemas.microsoft.com/office/drawing/2014/main" id="{12A2E978-06E8-46D9-B5CE-7786886CB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8458200" cy="533400"/>
          </a:xfrm>
        </p:spPr>
        <p:txBody>
          <a:bodyPr/>
          <a:lstStyle/>
          <a:p>
            <a:r>
              <a:rPr lang="ko-KR" altLang="en-US" b="0"/>
              <a:t>동시성 제어 기법 </a:t>
            </a:r>
            <a:r>
              <a:rPr lang="en-US" altLang="ko-KR" b="0"/>
              <a:t>– </a:t>
            </a:r>
            <a:r>
              <a:rPr lang="ko-KR" altLang="en-US" b="0"/>
              <a:t>로킹</a:t>
            </a:r>
            <a:r>
              <a:rPr lang="en-US" altLang="ko-KR" b="0">
                <a:latin typeface="HY동녘M" pitchFamily="18" charset="-127"/>
                <a:ea typeface="HY동녘M" pitchFamily="18" charset="-127"/>
              </a:rPr>
              <a:t>(Locking)</a:t>
            </a:r>
            <a:endParaRPr lang="ko-KR" altLang="en-US" b="0">
              <a:latin typeface="HY동녘M" pitchFamily="18" charset="-127"/>
              <a:ea typeface="HY동녘M" pitchFamily="18" charset="-127"/>
            </a:endParaRP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EEB0E2C8-4AFE-489D-A8A5-F13BC98C5B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13694" y="4437112"/>
          <a:ext cx="5516612" cy="2012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276190" imgH="2653968" progId="Photoshop.Image.7">
                  <p:embed/>
                </p:oleObj>
              </mc:Choice>
              <mc:Fallback>
                <p:oleObj name="Image" r:id="rId3" imgW="7276190" imgH="2653968" progId="Photoshop.Image.7">
                  <p:embed/>
                  <p:pic>
                    <p:nvPicPr>
                      <p:cNvPr id="4" name="Object 2">
                        <a:extLst>
                          <a:ext uri="{FF2B5EF4-FFF2-40B4-BE49-F238E27FC236}">
                            <a16:creationId xmlns:a16="http://schemas.microsoft.com/office/drawing/2014/main" id="{EEB0E2C8-4AFE-489D-A8A5-F13BC98C5B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3694" y="4437112"/>
                        <a:ext cx="5516612" cy="20125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제목 1">
            <a:extLst>
              <a:ext uri="{FF2B5EF4-FFF2-40B4-BE49-F238E27FC236}">
                <a16:creationId xmlns:a16="http://schemas.microsoft.com/office/drawing/2014/main" id="{12A2E978-06E8-46D9-B5CE-7786886CB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8458200" cy="533400"/>
          </a:xfrm>
        </p:spPr>
        <p:txBody>
          <a:bodyPr/>
          <a:lstStyle/>
          <a:p>
            <a:r>
              <a:rPr lang="ko-KR" altLang="en-US" b="0" dirty="0"/>
              <a:t>화장실 사용 규칙</a:t>
            </a:r>
            <a:endParaRPr lang="ko-KR" altLang="en-US" b="0" dirty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51790-CB2B-4C00-9985-B740060DC893}"/>
              </a:ext>
            </a:extLst>
          </p:cNvPr>
          <p:cNvSpPr/>
          <p:nvPr/>
        </p:nvSpPr>
        <p:spPr>
          <a:xfrm>
            <a:off x="899592" y="1628800"/>
            <a:ext cx="3096344" cy="4176464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닫힌 문 윤곽선">
            <a:extLst>
              <a:ext uri="{FF2B5EF4-FFF2-40B4-BE49-F238E27FC236}">
                <a16:creationId xmlns:a16="http://schemas.microsoft.com/office/drawing/2014/main" id="{B964471C-9227-4271-828D-EDB62D90D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733" y="1693232"/>
            <a:ext cx="2808312" cy="2808312"/>
          </a:xfrm>
          <a:prstGeom prst="rect">
            <a:avLst/>
          </a:prstGeom>
        </p:spPr>
      </p:pic>
      <p:pic>
        <p:nvPicPr>
          <p:cNvPr id="11" name="그래픽 10" descr="화장실 단색으로 채워진">
            <a:extLst>
              <a:ext uri="{FF2B5EF4-FFF2-40B4-BE49-F238E27FC236}">
                <a16:creationId xmlns:a16="http://schemas.microsoft.com/office/drawing/2014/main" id="{9A62D9ED-6A38-4D66-BAE8-0D30E70834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822" y="4270712"/>
            <a:ext cx="1627756" cy="1627756"/>
          </a:xfrm>
          <a:prstGeom prst="rect">
            <a:avLst/>
          </a:prstGeom>
        </p:spPr>
      </p:pic>
      <p:pic>
        <p:nvPicPr>
          <p:cNvPr id="91140" name="Picture 4" descr="소변기 - 무료 건설 및 도구개 아이콘">
            <a:extLst>
              <a:ext uri="{FF2B5EF4-FFF2-40B4-BE49-F238E27FC236}">
                <a16:creationId xmlns:a16="http://schemas.microsoft.com/office/drawing/2014/main" id="{037885D8-CAC6-46AB-A1C8-40A29384E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48" y="1783094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소변기 - 무료 건설 및 도구개 아이콘">
            <a:extLst>
              <a:ext uri="{FF2B5EF4-FFF2-40B4-BE49-F238E27FC236}">
                <a16:creationId xmlns:a16="http://schemas.microsoft.com/office/drawing/2014/main" id="{548D94F6-00BD-42D7-B5AA-8AE20C74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585" y="1783094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소변기 - 무료 건설 및 도구개 아이콘">
            <a:extLst>
              <a:ext uri="{FF2B5EF4-FFF2-40B4-BE49-F238E27FC236}">
                <a16:creationId xmlns:a16="http://schemas.microsoft.com/office/drawing/2014/main" id="{35CA4CBA-C62B-44B1-9B57-C701E7151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222" y="1783094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A3A7D6-2FF9-42C3-AB3D-AD164083CD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0956" y="1702201"/>
            <a:ext cx="2705100" cy="2057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438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제목 1">
            <a:extLst>
              <a:ext uri="{FF2B5EF4-FFF2-40B4-BE49-F238E27FC236}">
                <a16:creationId xmlns:a16="http://schemas.microsoft.com/office/drawing/2014/main" id="{12A2E978-06E8-46D9-B5CE-7786886CB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8458200" cy="533400"/>
          </a:xfrm>
        </p:spPr>
        <p:txBody>
          <a:bodyPr/>
          <a:lstStyle/>
          <a:p>
            <a:r>
              <a:rPr lang="ko-KR" altLang="en-US" b="0" dirty="0"/>
              <a:t>화장실 사용 규칙</a:t>
            </a:r>
            <a:endParaRPr lang="ko-KR" altLang="en-US" b="0" dirty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51790-CB2B-4C00-9985-B740060DC893}"/>
              </a:ext>
            </a:extLst>
          </p:cNvPr>
          <p:cNvSpPr/>
          <p:nvPr/>
        </p:nvSpPr>
        <p:spPr>
          <a:xfrm>
            <a:off x="899592" y="1628800"/>
            <a:ext cx="3096344" cy="4176464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닫힌 문 윤곽선">
            <a:extLst>
              <a:ext uri="{FF2B5EF4-FFF2-40B4-BE49-F238E27FC236}">
                <a16:creationId xmlns:a16="http://schemas.microsoft.com/office/drawing/2014/main" id="{B964471C-9227-4271-828D-EDB62D90D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733" y="1693232"/>
            <a:ext cx="2808312" cy="2808312"/>
          </a:xfrm>
          <a:prstGeom prst="rect">
            <a:avLst/>
          </a:prstGeom>
        </p:spPr>
      </p:pic>
      <p:pic>
        <p:nvPicPr>
          <p:cNvPr id="11" name="그래픽 10" descr="화장실 단색으로 채워진">
            <a:extLst>
              <a:ext uri="{FF2B5EF4-FFF2-40B4-BE49-F238E27FC236}">
                <a16:creationId xmlns:a16="http://schemas.microsoft.com/office/drawing/2014/main" id="{9A62D9ED-6A38-4D66-BAE8-0D30E70834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822" y="4270712"/>
            <a:ext cx="1627756" cy="1627756"/>
          </a:xfrm>
          <a:prstGeom prst="rect">
            <a:avLst/>
          </a:prstGeom>
        </p:spPr>
      </p:pic>
      <p:pic>
        <p:nvPicPr>
          <p:cNvPr id="91140" name="Picture 4" descr="소변기 - 무료 건설 및 도구개 아이콘">
            <a:extLst>
              <a:ext uri="{FF2B5EF4-FFF2-40B4-BE49-F238E27FC236}">
                <a16:creationId xmlns:a16="http://schemas.microsoft.com/office/drawing/2014/main" id="{037885D8-CAC6-46AB-A1C8-40A29384E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48" y="1783094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소변기 - 무료 건설 및 도구개 아이콘">
            <a:extLst>
              <a:ext uri="{FF2B5EF4-FFF2-40B4-BE49-F238E27FC236}">
                <a16:creationId xmlns:a16="http://schemas.microsoft.com/office/drawing/2014/main" id="{548D94F6-00BD-42D7-B5AA-8AE20C74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585" y="1783094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소변기 - 무료 건설 및 도구개 아이콘">
            <a:extLst>
              <a:ext uri="{FF2B5EF4-FFF2-40B4-BE49-F238E27FC236}">
                <a16:creationId xmlns:a16="http://schemas.microsoft.com/office/drawing/2014/main" id="{35CA4CBA-C62B-44B1-9B57-C701E7151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222" y="1783094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8132B0-9B2E-44C6-BB2E-C0858CD3A6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2724" y="1916571"/>
            <a:ext cx="2203328" cy="2303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761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40D048D-8934-4F5B-B349-4EEF824DB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363663"/>
            <a:ext cx="8608888" cy="4902200"/>
          </a:xfrm>
        </p:spPr>
        <p:txBody>
          <a:bodyPr/>
          <a:lstStyle/>
          <a:p>
            <a:pPr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rgbClr val="FF3300"/>
                </a:solidFill>
                <a:latin typeface="HY동녘M" pitchFamily="18" charset="-127"/>
              </a:rPr>
              <a:t>로크</a:t>
            </a:r>
            <a:r>
              <a:rPr lang="en-US" altLang="ko-KR" sz="2000" b="1" dirty="0">
                <a:latin typeface="HY동녘M" pitchFamily="18" charset="-127"/>
              </a:rPr>
              <a:t>(lock)</a:t>
            </a:r>
            <a:r>
              <a:rPr lang="ko-KR" altLang="en-US" sz="2000" b="1" dirty="0">
                <a:latin typeface="HY동녘M" pitchFamily="18" charset="-127"/>
              </a:rPr>
              <a:t>는 데이터베이스 내의 각 데이터 항목과 연관된 하나의 변수</a:t>
            </a:r>
          </a:p>
          <a:p>
            <a:pPr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HY동녘M" pitchFamily="18" charset="-127"/>
              </a:rPr>
              <a:t>각 트랜잭션이 수행을 시작하여 데이터 항목을 접근할 때마다 요청한 </a:t>
            </a:r>
            <a:r>
              <a:rPr lang="ko-KR" altLang="en-US" sz="2000" b="1" dirty="0" err="1">
                <a:latin typeface="HY동녘M" pitchFamily="18" charset="-127"/>
              </a:rPr>
              <a:t>로크에</a:t>
            </a:r>
            <a:r>
              <a:rPr lang="ko-KR" altLang="en-US" sz="2000" b="1" dirty="0">
                <a:latin typeface="HY동녘M" pitchFamily="18" charset="-127"/>
              </a:rPr>
              <a:t> 관한 정보는 </a:t>
            </a:r>
            <a:r>
              <a:rPr lang="ko-KR" altLang="en-US" sz="2000" b="1" dirty="0">
                <a:solidFill>
                  <a:srgbClr val="FF3300"/>
                </a:solidFill>
                <a:latin typeface="HY동녘M" pitchFamily="18" charset="-127"/>
              </a:rPr>
              <a:t>로크 테이블</a:t>
            </a:r>
            <a:r>
              <a:rPr lang="en-US" altLang="ko-KR" sz="2000" b="1" dirty="0">
                <a:latin typeface="HY동녘M" pitchFamily="18" charset="-127"/>
              </a:rPr>
              <a:t>(lock table) </a:t>
            </a:r>
            <a:r>
              <a:rPr lang="ko-KR" altLang="en-US" sz="2000" b="1" dirty="0">
                <a:latin typeface="HY동녘M" pitchFamily="18" charset="-127"/>
              </a:rPr>
              <a:t>등에 유지됨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SimSun" panose="02010600030101010101" pitchFamily="2" charset="-122"/>
              <a:buChar char="-"/>
            </a:pPr>
            <a:r>
              <a:rPr lang="ko-KR" altLang="en-US" sz="2000" b="1" dirty="0">
                <a:latin typeface="HY동녘M" pitchFamily="18" charset="-127"/>
              </a:rPr>
              <a:t>갱신할 때 </a:t>
            </a:r>
            <a:r>
              <a:rPr lang="en-US" altLang="ko-KR" sz="2000" b="1" dirty="0">
                <a:latin typeface="HY동녘M" pitchFamily="18" charset="-127"/>
              </a:rPr>
              <a:t>: </a:t>
            </a:r>
            <a:r>
              <a:rPr lang="ko-KR" altLang="en-US" sz="2000" b="1" dirty="0">
                <a:solidFill>
                  <a:srgbClr val="FF3300"/>
                </a:solidFill>
                <a:latin typeface="HY동녘M" pitchFamily="18" charset="-127"/>
              </a:rPr>
              <a:t>독점 로크</a:t>
            </a:r>
            <a:r>
              <a:rPr lang="en-US" altLang="ko-KR" sz="2000" b="1" dirty="0">
                <a:latin typeface="HY동녘M" pitchFamily="18" charset="-127"/>
              </a:rPr>
              <a:t>(</a:t>
            </a:r>
            <a:r>
              <a:rPr lang="en-US" altLang="ko-KR" sz="2000" b="1" dirty="0">
                <a:solidFill>
                  <a:srgbClr val="FF3300"/>
                </a:solidFill>
                <a:latin typeface="HY동녘M" pitchFamily="18" charset="-127"/>
              </a:rPr>
              <a:t>X-lock : </a:t>
            </a:r>
            <a:r>
              <a:rPr lang="en-US" altLang="ko-KR" sz="2000" b="1" dirty="0">
                <a:latin typeface="HY동녘M" pitchFamily="18" charset="-127"/>
              </a:rPr>
              <a:t>Exclusive lock)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SimSun" panose="02010600030101010101" pitchFamily="2" charset="-122"/>
              <a:buChar char="-"/>
            </a:pPr>
            <a:r>
              <a:rPr lang="ko-KR" altLang="en-US" sz="2000" b="1" dirty="0">
                <a:latin typeface="HY동녘M" pitchFamily="18" charset="-127"/>
              </a:rPr>
              <a:t>읽을 때 </a:t>
            </a:r>
            <a:r>
              <a:rPr lang="en-US" altLang="ko-KR" sz="2000" b="1" dirty="0">
                <a:latin typeface="HY동녘M" pitchFamily="18" charset="-127"/>
              </a:rPr>
              <a:t>: </a:t>
            </a:r>
            <a:r>
              <a:rPr lang="ko-KR" altLang="en-US" sz="2000" b="1" dirty="0">
                <a:solidFill>
                  <a:srgbClr val="FF3300"/>
                </a:solidFill>
                <a:latin typeface="HY동녘M" pitchFamily="18" charset="-127"/>
              </a:rPr>
              <a:t>공유 로크</a:t>
            </a:r>
            <a:r>
              <a:rPr lang="en-US" altLang="ko-KR" sz="2000" b="1" dirty="0">
                <a:latin typeface="HY동녘M" pitchFamily="18" charset="-127"/>
              </a:rPr>
              <a:t>(</a:t>
            </a:r>
            <a:r>
              <a:rPr lang="en-US" altLang="ko-KR" sz="2000" b="1" dirty="0">
                <a:solidFill>
                  <a:srgbClr val="FF3300"/>
                </a:solidFill>
                <a:latin typeface="HY동녘M" pitchFamily="18" charset="-127"/>
              </a:rPr>
              <a:t>S-lock </a:t>
            </a:r>
            <a:r>
              <a:rPr lang="en-US" altLang="ko-KR" sz="2000" b="1" dirty="0">
                <a:latin typeface="HY동녘M" pitchFamily="18" charset="-127"/>
              </a:rPr>
              <a:t>: Shared lock)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SimSun" panose="02010600030101010101" pitchFamily="2" charset="-122"/>
              <a:buChar char="-"/>
            </a:pPr>
            <a:r>
              <a:rPr lang="ko-KR" altLang="en-US" sz="2000" b="1" dirty="0">
                <a:latin typeface="HY동녘M" pitchFamily="18" charset="-127"/>
              </a:rPr>
              <a:t>트랜잭션이 데이터 항목에 대한 접근을 끝낸 후에 로크를 </a:t>
            </a:r>
            <a:r>
              <a:rPr lang="ko-KR" altLang="en-US" sz="2000" b="1" dirty="0">
                <a:solidFill>
                  <a:srgbClr val="FF3300"/>
                </a:solidFill>
                <a:latin typeface="HY동녘M" pitchFamily="18" charset="-127"/>
              </a:rPr>
              <a:t>해제</a:t>
            </a:r>
            <a:r>
              <a:rPr lang="en-US" altLang="ko-KR" sz="2000" b="1" dirty="0">
                <a:latin typeface="HY동녘M" pitchFamily="18" charset="-127"/>
              </a:rPr>
              <a:t>(unlock)</a:t>
            </a:r>
            <a:r>
              <a:rPr lang="ko-KR" altLang="en-US" sz="2000" b="1" dirty="0">
                <a:latin typeface="HY동녘M" pitchFamily="18" charset="-127"/>
              </a:rPr>
              <a:t>함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2000" b="1" dirty="0">
              <a:latin typeface="HY동녘M" pitchFamily="18" charset="-127"/>
            </a:endParaRPr>
          </a:p>
        </p:txBody>
      </p:sp>
      <p:sp>
        <p:nvSpPr>
          <p:cNvPr id="41987" name="제목 1">
            <a:extLst>
              <a:ext uri="{FF2B5EF4-FFF2-40B4-BE49-F238E27FC236}">
                <a16:creationId xmlns:a16="http://schemas.microsoft.com/office/drawing/2014/main" id="{12A2E978-06E8-46D9-B5CE-7786886CB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8458200" cy="533400"/>
          </a:xfrm>
        </p:spPr>
        <p:txBody>
          <a:bodyPr/>
          <a:lstStyle/>
          <a:p>
            <a:r>
              <a:rPr lang="ko-KR" altLang="en-US" b="0"/>
              <a:t>동시성 제어 기법 </a:t>
            </a:r>
            <a:r>
              <a:rPr lang="en-US" altLang="ko-KR" b="0"/>
              <a:t>– </a:t>
            </a:r>
            <a:r>
              <a:rPr lang="ko-KR" altLang="en-US" b="0"/>
              <a:t>로킹</a:t>
            </a:r>
            <a:r>
              <a:rPr lang="en-US" altLang="ko-KR" b="0">
                <a:latin typeface="HY동녘M" pitchFamily="18" charset="-127"/>
                <a:ea typeface="HY동녘M" pitchFamily="18" charset="-127"/>
              </a:rPr>
              <a:t>(Locking)</a:t>
            </a:r>
            <a:endParaRPr lang="ko-KR" altLang="en-US" b="0">
              <a:latin typeface="HY동녘M" pitchFamily="18" charset="-127"/>
              <a:ea typeface="HY동녘M" pitchFamily="18" charset="-127"/>
            </a:endParaRP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EEB0E2C8-4AFE-489D-A8A5-F13BC98C5B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13694" y="4437112"/>
          <a:ext cx="5516612" cy="2012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276190" imgH="2653968" progId="Photoshop.Image.7">
                  <p:embed/>
                </p:oleObj>
              </mc:Choice>
              <mc:Fallback>
                <p:oleObj name="Image" r:id="rId3" imgW="7276190" imgH="2653968" progId="Photoshop.Image.7">
                  <p:embed/>
                  <p:pic>
                    <p:nvPicPr>
                      <p:cNvPr id="4" name="Object 2">
                        <a:extLst>
                          <a:ext uri="{FF2B5EF4-FFF2-40B4-BE49-F238E27FC236}">
                            <a16:creationId xmlns:a16="http://schemas.microsoft.com/office/drawing/2014/main" id="{EEB0E2C8-4AFE-489D-A8A5-F13BC98C5B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3694" y="4437112"/>
                        <a:ext cx="5516612" cy="20125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2887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제목 1">
            <a:extLst>
              <a:ext uri="{FF2B5EF4-FFF2-40B4-BE49-F238E27FC236}">
                <a16:creationId xmlns:a16="http://schemas.microsoft.com/office/drawing/2014/main" id="{F06F262A-2047-4644-B840-CD88D6825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8458200" cy="533400"/>
          </a:xfrm>
        </p:spPr>
        <p:txBody>
          <a:bodyPr/>
          <a:lstStyle/>
          <a:p>
            <a:r>
              <a:rPr lang="ko-KR" altLang="en-US" b="0"/>
              <a:t>로킹만으로 모든 문제가 해결될까</a:t>
            </a:r>
            <a:r>
              <a:rPr lang="en-US" altLang="ko-KR" b="0"/>
              <a:t>?</a:t>
            </a:r>
            <a:endParaRPr lang="ko-KR" altLang="en-US" b="0">
              <a:latin typeface="HY동녘M" pitchFamily="18" charset="-127"/>
              <a:ea typeface="HY동녘M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169DC9-783F-4313-9DD1-23A94ED0B553}"/>
              </a:ext>
            </a:extLst>
          </p:cNvPr>
          <p:cNvGrpSpPr/>
          <p:nvPr/>
        </p:nvGrpSpPr>
        <p:grpSpPr>
          <a:xfrm>
            <a:off x="1187624" y="1340768"/>
            <a:ext cx="7193428" cy="5321503"/>
            <a:chOff x="1188602" y="1264216"/>
            <a:chExt cx="7193428" cy="58255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69F89E-1EEA-423E-A907-6638C83CF8FF}"/>
                </a:ext>
              </a:extLst>
            </p:cNvPr>
            <p:cNvSpPr/>
            <p:nvPr/>
          </p:nvSpPr>
          <p:spPr>
            <a:xfrm>
              <a:off x="1188602" y="1264216"/>
              <a:ext cx="144016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T1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0B1599D-A1E4-4835-8978-C2FF2D31D3DA}"/>
                </a:ext>
              </a:extLst>
            </p:cNvPr>
            <p:cNvSpPr/>
            <p:nvPr/>
          </p:nvSpPr>
          <p:spPr>
            <a:xfrm>
              <a:off x="1188602" y="1494878"/>
              <a:ext cx="1440160" cy="14255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X-lock(A);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read_item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(A);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A=A+1;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write_item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(A);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unlock(A);</a:t>
              </a:r>
              <a:endPara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A53FE9B-DFB2-49A2-8587-A2A43074EB96}"/>
                </a:ext>
              </a:extLst>
            </p:cNvPr>
            <p:cNvSpPr/>
            <p:nvPr/>
          </p:nvSpPr>
          <p:spPr>
            <a:xfrm>
              <a:off x="1188602" y="2900833"/>
              <a:ext cx="1440160" cy="27593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7871BED-F54F-42CD-9D2B-D5BAE0A01999}"/>
                </a:ext>
              </a:extLst>
            </p:cNvPr>
            <p:cNvSpPr/>
            <p:nvPr/>
          </p:nvSpPr>
          <p:spPr>
            <a:xfrm>
              <a:off x="1188602" y="5662403"/>
              <a:ext cx="1440160" cy="14255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X-lock(B);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read_item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(B);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B=B+1;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write_item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(B);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unlock(B);</a:t>
              </a:r>
              <a:endPara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06E0B3-C69D-4FC5-B32B-30DE672A2820}"/>
                </a:ext>
              </a:extLst>
            </p:cNvPr>
            <p:cNvSpPr/>
            <p:nvPr/>
          </p:nvSpPr>
          <p:spPr>
            <a:xfrm>
              <a:off x="2625075" y="1266066"/>
              <a:ext cx="144016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T2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255C19-4E67-4BDB-907F-578B078655E5}"/>
                </a:ext>
              </a:extLst>
            </p:cNvPr>
            <p:cNvSpPr/>
            <p:nvPr/>
          </p:nvSpPr>
          <p:spPr>
            <a:xfrm>
              <a:off x="2625075" y="1496728"/>
              <a:ext cx="1440160" cy="14255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AA46F50-A8A7-4259-BA82-2685B146FE44}"/>
                </a:ext>
              </a:extLst>
            </p:cNvPr>
            <p:cNvSpPr/>
            <p:nvPr/>
          </p:nvSpPr>
          <p:spPr>
            <a:xfrm>
              <a:off x="2625075" y="5664253"/>
              <a:ext cx="1440160" cy="14255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6C24577-A7B0-4C90-BF29-E07C3B645385}"/>
                </a:ext>
              </a:extLst>
            </p:cNvPr>
            <p:cNvSpPr/>
            <p:nvPr/>
          </p:nvSpPr>
          <p:spPr>
            <a:xfrm>
              <a:off x="2622368" y="2901217"/>
              <a:ext cx="1440160" cy="27593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X-lock(A);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read_item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(A);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A=A*2;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write_item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(A);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unlock(A);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X-lock(B);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read_item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(B);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B=B*2;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write_item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(B);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unlock(B);</a:t>
              </a:r>
              <a:endParaRPr lang="ko-KR" alt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FA00BFF-A0BF-4294-86A7-7B3003DC4F06}"/>
                </a:ext>
              </a:extLst>
            </p:cNvPr>
            <p:cNvSpPr/>
            <p:nvPr/>
          </p:nvSpPr>
          <p:spPr>
            <a:xfrm>
              <a:off x="4062528" y="1264216"/>
              <a:ext cx="144016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T1-&gt;T2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B4E103-57AA-45E6-9C3F-2CA8ECA6FE6C}"/>
                </a:ext>
              </a:extLst>
            </p:cNvPr>
            <p:cNvSpPr/>
            <p:nvPr/>
          </p:nvSpPr>
          <p:spPr>
            <a:xfrm>
              <a:off x="4062528" y="1494877"/>
              <a:ext cx="1440160" cy="55930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10 B:20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T1 </a:t>
              </a:r>
              <a:r>
                <a:rPr lang="ko-KR" altLang="en-US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종료 후</a:t>
              </a:r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11 B:21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T2 </a:t>
              </a:r>
              <a:r>
                <a:rPr lang="ko-KR" altLang="en-US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종료 후</a:t>
              </a:r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FFC00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22 B:42</a:t>
              </a:r>
              <a:endParaRPr lang="ko-KR" altLang="en-US" dirty="0">
                <a:solidFill>
                  <a:srgbClr val="FFC00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FD75AA8-78E4-4EF6-B541-1B857AA281F4}"/>
                </a:ext>
              </a:extLst>
            </p:cNvPr>
            <p:cNvSpPr/>
            <p:nvPr/>
          </p:nvSpPr>
          <p:spPr>
            <a:xfrm>
              <a:off x="5508104" y="1268760"/>
              <a:ext cx="144016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T2-&gt;T1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992DB7B-684A-4D45-91B9-95CA461EA7CF}"/>
                </a:ext>
              </a:extLst>
            </p:cNvPr>
            <p:cNvSpPr/>
            <p:nvPr/>
          </p:nvSpPr>
          <p:spPr>
            <a:xfrm>
              <a:off x="5507948" y="1490334"/>
              <a:ext cx="1440160" cy="55930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10 B:20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T2 </a:t>
              </a:r>
              <a:r>
                <a:rPr lang="ko-KR" altLang="en-US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종료 후</a:t>
              </a:r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20 B:40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T1 </a:t>
              </a:r>
              <a:r>
                <a:rPr lang="ko-KR" altLang="en-US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종료 후</a:t>
              </a:r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FFC00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21 B:41</a:t>
              </a:r>
              <a:endParaRPr lang="ko-KR" altLang="en-US" dirty="0">
                <a:solidFill>
                  <a:srgbClr val="FFC00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5993DC1-007B-4C89-8B81-4DC2E57FCA58}"/>
                </a:ext>
              </a:extLst>
            </p:cNvPr>
            <p:cNvSpPr/>
            <p:nvPr/>
          </p:nvSpPr>
          <p:spPr>
            <a:xfrm>
              <a:off x="6941870" y="1265060"/>
              <a:ext cx="144016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T1,T2 </a:t>
              </a:r>
              <a:r>
                <a:rPr lang="ko-KR" altLang="en-US" sz="1400" dirty="0"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동시수행</a:t>
              </a:r>
              <a:endParaRPr lang="ko-KR" altLang="en-US" dirty="0"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A335C72-998B-4A0B-B980-08365FBFB4EE}"/>
                </a:ext>
              </a:extLst>
            </p:cNvPr>
            <p:cNvSpPr/>
            <p:nvPr/>
          </p:nvSpPr>
          <p:spPr>
            <a:xfrm>
              <a:off x="6941714" y="1493028"/>
              <a:ext cx="1440160" cy="55930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10 B:20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11 B:20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22 B:20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22 B:40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FF000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A:22 B:41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제목 1">
            <a:extLst>
              <a:ext uri="{FF2B5EF4-FFF2-40B4-BE49-F238E27FC236}">
                <a16:creationId xmlns:a16="http://schemas.microsoft.com/office/drawing/2014/main" id="{F06F262A-2047-4644-B840-CD88D6825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8458200" cy="533400"/>
          </a:xfrm>
        </p:spPr>
        <p:txBody>
          <a:bodyPr/>
          <a:lstStyle/>
          <a:p>
            <a:r>
              <a:rPr lang="ko-KR" altLang="en-US" b="0"/>
              <a:t>로킹만으로 모든 문제가 해결될까</a:t>
            </a:r>
            <a:r>
              <a:rPr lang="en-US" altLang="ko-KR" b="0"/>
              <a:t>?</a:t>
            </a:r>
            <a:endParaRPr lang="ko-KR" altLang="en-US" b="0">
              <a:latin typeface="HY동녘M" pitchFamily="18" charset="-127"/>
              <a:ea typeface="HY동녘M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169DC9-783F-4313-9DD1-23A94ED0B553}"/>
              </a:ext>
            </a:extLst>
          </p:cNvPr>
          <p:cNvGrpSpPr/>
          <p:nvPr/>
        </p:nvGrpSpPr>
        <p:grpSpPr>
          <a:xfrm>
            <a:off x="1187624" y="1340768"/>
            <a:ext cx="7193428" cy="5321503"/>
            <a:chOff x="1188602" y="1264216"/>
            <a:chExt cx="7193428" cy="58255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69F89E-1EEA-423E-A907-6638C83CF8FF}"/>
                </a:ext>
              </a:extLst>
            </p:cNvPr>
            <p:cNvSpPr/>
            <p:nvPr/>
          </p:nvSpPr>
          <p:spPr>
            <a:xfrm>
              <a:off x="1188602" y="1264216"/>
              <a:ext cx="144016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T1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0B1599D-A1E4-4835-8978-C2FF2D31D3DA}"/>
                </a:ext>
              </a:extLst>
            </p:cNvPr>
            <p:cNvSpPr/>
            <p:nvPr/>
          </p:nvSpPr>
          <p:spPr>
            <a:xfrm>
              <a:off x="1188602" y="1494878"/>
              <a:ext cx="1440160" cy="14255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X-lock(A);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read_item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(A);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A=A+1;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write_item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(A);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unlock(A);</a:t>
              </a:r>
              <a:endPara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A53FE9B-DFB2-49A2-8587-A2A43074EB96}"/>
                </a:ext>
              </a:extLst>
            </p:cNvPr>
            <p:cNvSpPr/>
            <p:nvPr/>
          </p:nvSpPr>
          <p:spPr>
            <a:xfrm>
              <a:off x="1188602" y="2900833"/>
              <a:ext cx="1440160" cy="27593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7871BED-F54F-42CD-9D2B-D5BAE0A01999}"/>
                </a:ext>
              </a:extLst>
            </p:cNvPr>
            <p:cNvSpPr/>
            <p:nvPr/>
          </p:nvSpPr>
          <p:spPr>
            <a:xfrm>
              <a:off x="1188602" y="5662403"/>
              <a:ext cx="1440160" cy="14255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X-lock(B);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read_item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(B);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B=B+1;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write_item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(B);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unlock(B);</a:t>
              </a:r>
              <a:endPara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06E0B3-C69D-4FC5-B32B-30DE672A2820}"/>
                </a:ext>
              </a:extLst>
            </p:cNvPr>
            <p:cNvSpPr/>
            <p:nvPr/>
          </p:nvSpPr>
          <p:spPr>
            <a:xfrm>
              <a:off x="2625075" y="1266066"/>
              <a:ext cx="144016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T2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255C19-4E67-4BDB-907F-578B078655E5}"/>
                </a:ext>
              </a:extLst>
            </p:cNvPr>
            <p:cNvSpPr/>
            <p:nvPr/>
          </p:nvSpPr>
          <p:spPr>
            <a:xfrm>
              <a:off x="2625075" y="1496728"/>
              <a:ext cx="1440160" cy="14255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AA46F50-A8A7-4259-BA82-2685B146FE44}"/>
                </a:ext>
              </a:extLst>
            </p:cNvPr>
            <p:cNvSpPr/>
            <p:nvPr/>
          </p:nvSpPr>
          <p:spPr>
            <a:xfrm>
              <a:off x="2625075" y="5664253"/>
              <a:ext cx="1440160" cy="14255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6C24577-A7B0-4C90-BF29-E07C3B645385}"/>
                </a:ext>
              </a:extLst>
            </p:cNvPr>
            <p:cNvSpPr/>
            <p:nvPr/>
          </p:nvSpPr>
          <p:spPr>
            <a:xfrm>
              <a:off x="2622368" y="2901217"/>
              <a:ext cx="1440160" cy="27593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X-lock(A);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read_item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(A);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A=A*2;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write_item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(A);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unlock(A);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X-lock(B);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read_item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(B);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B=B*2;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write_item</a:t>
              </a:r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(B);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unlock(B);</a:t>
              </a:r>
              <a:endParaRPr lang="ko-KR" alt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FA00BFF-A0BF-4294-86A7-7B3003DC4F06}"/>
                </a:ext>
              </a:extLst>
            </p:cNvPr>
            <p:cNvSpPr/>
            <p:nvPr/>
          </p:nvSpPr>
          <p:spPr>
            <a:xfrm>
              <a:off x="4062528" y="1264216"/>
              <a:ext cx="144016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T1-&gt;T2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B4E103-57AA-45E6-9C3F-2CA8ECA6FE6C}"/>
                </a:ext>
              </a:extLst>
            </p:cNvPr>
            <p:cNvSpPr/>
            <p:nvPr/>
          </p:nvSpPr>
          <p:spPr>
            <a:xfrm>
              <a:off x="4062528" y="1494877"/>
              <a:ext cx="1440160" cy="55930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10 B:20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T1 </a:t>
              </a:r>
              <a:r>
                <a:rPr lang="ko-KR" altLang="en-US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종료 후</a:t>
              </a:r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11 B:21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T2 </a:t>
              </a:r>
              <a:r>
                <a:rPr lang="ko-KR" altLang="en-US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종료 후</a:t>
              </a:r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FFC00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22 B:42</a:t>
              </a:r>
              <a:endParaRPr lang="ko-KR" altLang="en-US" dirty="0">
                <a:solidFill>
                  <a:srgbClr val="FFC00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FD75AA8-78E4-4EF6-B541-1B857AA281F4}"/>
                </a:ext>
              </a:extLst>
            </p:cNvPr>
            <p:cNvSpPr/>
            <p:nvPr/>
          </p:nvSpPr>
          <p:spPr>
            <a:xfrm>
              <a:off x="5508104" y="1268760"/>
              <a:ext cx="144016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T2-&gt;T1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992DB7B-684A-4D45-91B9-95CA461EA7CF}"/>
                </a:ext>
              </a:extLst>
            </p:cNvPr>
            <p:cNvSpPr/>
            <p:nvPr/>
          </p:nvSpPr>
          <p:spPr>
            <a:xfrm>
              <a:off x="5507948" y="1490334"/>
              <a:ext cx="1440160" cy="55930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10 B:20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T2 </a:t>
              </a:r>
              <a:r>
                <a:rPr lang="ko-KR" altLang="en-US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종료 후</a:t>
              </a:r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20 B:40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T1 </a:t>
              </a:r>
              <a:r>
                <a:rPr lang="ko-KR" altLang="en-US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종료 후</a:t>
              </a:r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FFC00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21 B:41</a:t>
              </a:r>
              <a:endParaRPr lang="ko-KR" altLang="en-US" dirty="0">
                <a:solidFill>
                  <a:srgbClr val="FFC00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5993DC1-007B-4C89-8B81-4DC2E57FCA58}"/>
                </a:ext>
              </a:extLst>
            </p:cNvPr>
            <p:cNvSpPr/>
            <p:nvPr/>
          </p:nvSpPr>
          <p:spPr>
            <a:xfrm>
              <a:off x="6941870" y="1265060"/>
              <a:ext cx="144016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T1,T2 </a:t>
              </a:r>
              <a:r>
                <a:rPr lang="ko-KR" altLang="en-US" sz="1400" dirty="0"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동시수행</a:t>
              </a:r>
              <a:endParaRPr lang="ko-KR" altLang="en-US" dirty="0"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A335C72-998B-4A0B-B980-08365FBFB4EE}"/>
                </a:ext>
              </a:extLst>
            </p:cNvPr>
            <p:cNvSpPr/>
            <p:nvPr/>
          </p:nvSpPr>
          <p:spPr>
            <a:xfrm>
              <a:off x="6941714" y="1493028"/>
              <a:ext cx="1440160" cy="55930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10 B:20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11 B:20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22 B:20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 22 B:40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solidFill>
                    <a:srgbClr val="FF0000"/>
                  </a:solidFill>
                  <a:latin typeface="휴먼고딕" panose="02010504000101010101" pitchFamily="2" charset="-127"/>
                  <a:ea typeface="휴먼고딕" panose="02010504000101010101" pitchFamily="2" charset="-127"/>
                  <a:cs typeface="Arial" panose="020B0604020202020204" pitchFamily="34" charset="0"/>
                </a:rPr>
                <a:t>A:22 B:41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  <a:p>
              <a:endParaRPr lang="en-US" altLang="ko-KR" sz="1400" dirty="0">
                <a:solidFill>
                  <a:srgbClr val="0070C0"/>
                </a:solidFill>
                <a:latin typeface="휴먼고딕" panose="02010504000101010101" pitchFamily="2" charset="-127"/>
                <a:ea typeface="휴먼고딕" panose="02010504000101010101" pitchFamily="2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5040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F713FC18-1158-4FCC-B74C-19D8894F0A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44625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2000" b="1">
                <a:latin typeface="HY동녘M" pitchFamily="18" charset="-127"/>
              </a:rPr>
              <a:t>로크 확장단계 </a:t>
            </a:r>
            <a:r>
              <a:rPr lang="en-US" altLang="ko-KR" sz="2000" b="1">
                <a:latin typeface="HY동녘M" pitchFamily="18" charset="-127"/>
              </a:rPr>
              <a:t>: </a:t>
            </a:r>
            <a:r>
              <a:rPr lang="ko-KR" altLang="en-US" sz="2000" b="1">
                <a:latin typeface="HY동녘M" pitchFamily="18" charset="-127"/>
              </a:rPr>
              <a:t>로크를 획득할 수만 있음</a:t>
            </a:r>
            <a:endParaRPr lang="en-US" altLang="ko-KR" sz="2000" b="1">
              <a:latin typeface="HY동녘M" pitchFamily="18" charset="-127"/>
            </a:endParaRPr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2000" b="1">
                <a:latin typeface="HY동녘M" pitchFamily="18" charset="-127"/>
              </a:rPr>
              <a:t>로크 수축단계 </a:t>
            </a:r>
            <a:r>
              <a:rPr lang="en-US" altLang="ko-KR" sz="2000" b="1">
                <a:latin typeface="HY동녘M" pitchFamily="18" charset="-127"/>
              </a:rPr>
              <a:t>: </a:t>
            </a:r>
            <a:r>
              <a:rPr lang="ko-KR" altLang="en-US" sz="2000" b="1">
                <a:latin typeface="HY동녘M" pitchFamily="18" charset="-127"/>
              </a:rPr>
              <a:t>로크를 해제할 수만 있음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SimSun" panose="02010600030101010101" pitchFamily="2" charset="-122"/>
              <a:buChar char="-"/>
            </a:pPr>
            <a:r>
              <a:rPr lang="ko-KR" altLang="en-US" sz="2000" b="1">
                <a:latin typeface="HY동녘M" pitchFamily="18" charset="-127"/>
              </a:rPr>
              <a:t>로크를 한 개라도 해제하면 로크 수축 단계에 들어감</a:t>
            </a:r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2000" b="1">
              <a:latin typeface="HY동녘M" pitchFamily="18" charset="-127"/>
            </a:endParaRPr>
          </a:p>
        </p:txBody>
      </p:sp>
      <p:sp>
        <p:nvSpPr>
          <p:cNvPr id="48131" name="제목 1">
            <a:extLst>
              <a:ext uri="{FF2B5EF4-FFF2-40B4-BE49-F238E27FC236}">
                <a16:creationId xmlns:a16="http://schemas.microsoft.com/office/drawing/2014/main" id="{F6584CDF-C4C6-4477-846B-BE7BEB479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7188"/>
            <a:ext cx="8458200" cy="533400"/>
          </a:xfrm>
        </p:spPr>
        <p:txBody>
          <a:bodyPr/>
          <a:lstStyle/>
          <a:p>
            <a:r>
              <a:rPr lang="en-US" altLang="ko-KR" sz="3200" b="0">
                <a:latin typeface="HY동녘M" pitchFamily="18" charset="-127"/>
                <a:ea typeface="HY동녘M" pitchFamily="18" charset="-127"/>
              </a:rPr>
              <a:t>2</a:t>
            </a:r>
            <a:r>
              <a:rPr lang="ko-KR" altLang="en-US" sz="3200" b="0">
                <a:latin typeface="HY동녘M" pitchFamily="18" charset="-127"/>
                <a:ea typeface="HY동녘M" pitchFamily="18" charset="-127"/>
              </a:rPr>
              <a:t>단계 로킹 프로토콜</a:t>
            </a:r>
            <a:br>
              <a:rPr lang="en-US" altLang="ko-KR" sz="3200" b="0">
                <a:latin typeface="HY동녘M" pitchFamily="18" charset="-127"/>
                <a:ea typeface="HY동녘M" pitchFamily="18" charset="-127"/>
              </a:rPr>
            </a:br>
            <a:r>
              <a:rPr lang="en-US" altLang="ko-KR" sz="3200" b="0">
                <a:latin typeface="HY동녘M" pitchFamily="18" charset="-127"/>
                <a:ea typeface="HY동녘M" pitchFamily="18" charset="-127"/>
              </a:rPr>
              <a:t>(2-phase locking protocol)</a:t>
            </a:r>
            <a:endParaRPr lang="ko-KR" altLang="en-US" sz="3200" b="0">
              <a:latin typeface="HY동녘M" pitchFamily="18" charset="-127"/>
              <a:ea typeface="HY동녘M" pitchFamily="18" charset="-127"/>
            </a:endParaRPr>
          </a:p>
        </p:txBody>
      </p:sp>
      <p:graphicFrame>
        <p:nvGraphicFramePr>
          <p:cNvPr id="48132" name="Object 2">
            <a:extLst>
              <a:ext uri="{FF2B5EF4-FFF2-40B4-BE49-F238E27FC236}">
                <a16:creationId xmlns:a16="http://schemas.microsoft.com/office/drawing/2014/main" id="{5F3390FA-BF04-4B75-8B54-C7CF9969C2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" y="2857500"/>
          <a:ext cx="3954463" cy="371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6425397" imgH="3974603" progId="Photoshop.Image.7">
                  <p:embed/>
                </p:oleObj>
              </mc:Choice>
              <mc:Fallback>
                <p:oleObj name="Image" r:id="rId3" imgW="6425397" imgH="3974603" progId="Photoshop.Image.7">
                  <p:embed/>
                  <p:pic>
                    <p:nvPicPr>
                      <p:cNvPr id="48132" name="Object 2">
                        <a:extLst>
                          <a:ext uri="{FF2B5EF4-FFF2-40B4-BE49-F238E27FC236}">
                            <a16:creationId xmlns:a16="http://schemas.microsoft.com/office/drawing/2014/main" id="{5F3390FA-BF04-4B75-8B54-C7CF9969C2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2857500"/>
                        <a:ext cx="3954463" cy="371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3" name="Object 3">
            <a:extLst>
              <a:ext uri="{FF2B5EF4-FFF2-40B4-BE49-F238E27FC236}">
                <a16:creationId xmlns:a16="http://schemas.microsoft.com/office/drawing/2014/main" id="{A88DABD4-9ECF-424F-881B-60611F56FC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2200" y="2868613"/>
          <a:ext cx="3865563" cy="371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5371429" imgH="3822222" progId="Photoshop.Image.7">
                  <p:embed/>
                </p:oleObj>
              </mc:Choice>
              <mc:Fallback>
                <p:oleObj name="Image" r:id="rId5" imgW="5371429" imgH="3822222" progId="Photoshop.Image.7">
                  <p:embed/>
                  <p:pic>
                    <p:nvPicPr>
                      <p:cNvPr id="48133" name="Object 3">
                        <a:extLst>
                          <a:ext uri="{FF2B5EF4-FFF2-40B4-BE49-F238E27FC236}">
                            <a16:creationId xmlns:a16="http://schemas.microsoft.com/office/drawing/2014/main" id="{A88DABD4-9ECF-424F-881B-60611F56FC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2200" y="2868613"/>
                        <a:ext cx="3865563" cy="371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0626710-9D1B-487E-873B-4ED9DDFD3837}"/>
              </a:ext>
            </a:extLst>
          </p:cNvPr>
          <p:cNvSpPr txBox="1"/>
          <p:nvPr/>
        </p:nvSpPr>
        <p:spPr>
          <a:xfrm>
            <a:off x="5822333" y="3212976"/>
            <a:ext cx="2794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strict 2-phase locking protocol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8863DC9C-A241-48F7-8DF8-CD04CF7FCA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363663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2000" b="1"/>
              <a:t> </a:t>
            </a:r>
            <a:r>
              <a:rPr lang="ko-KR" altLang="en-US" sz="2400" b="1">
                <a:solidFill>
                  <a:srgbClr val="FF3300"/>
                </a:solidFill>
              </a:rPr>
              <a:t>데드록</a:t>
            </a:r>
            <a:r>
              <a:rPr lang="en-US" altLang="ko-KR" sz="2400" b="1"/>
              <a:t>(deadlock)	</a:t>
            </a:r>
            <a:endParaRPr lang="en-US" altLang="ko-KR" b="1"/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000" b="1"/>
              <a:t>: </a:t>
            </a:r>
            <a:r>
              <a:rPr lang="ko-KR" altLang="en-US" sz="2000" b="1"/>
              <a:t>두 개 이상의 트랜잭션들이 서로 상대방이 보유하고 있는 로크를 요청하면서 기다리고 있는 상태</a:t>
            </a:r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b="1"/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b="1"/>
          </a:p>
        </p:txBody>
      </p:sp>
      <p:sp>
        <p:nvSpPr>
          <p:cNvPr id="50179" name="제목 1">
            <a:extLst>
              <a:ext uri="{FF2B5EF4-FFF2-40B4-BE49-F238E27FC236}">
                <a16:creationId xmlns:a16="http://schemas.microsoft.com/office/drawing/2014/main" id="{62509170-C9EB-4414-AEF2-5F144A6D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7188"/>
            <a:ext cx="8458200" cy="533400"/>
          </a:xfrm>
        </p:spPr>
        <p:txBody>
          <a:bodyPr/>
          <a:lstStyle/>
          <a:p>
            <a:r>
              <a:rPr lang="en-US" altLang="ko-KR" sz="3200" b="0">
                <a:latin typeface="HY동녘M" pitchFamily="18" charset="-127"/>
                <a:ea typeface="HY동녘M" pitchFamily="18" charset="-127"/>
              </a:rPr>
              <a:t>2</a:t>
            </a:r>
            <a:r>
              <a:rPr lang="ko-KR" altLang="en-US" sz="3200" b="0">
                <a:latin typeface="HY동녘M" pitchFamily="18" charset="-127"/>
                <a:ea typeface="HY동녘M" pitchFamily="18" charset="-127"/>
              </a:rPr>
              <a:t>단계 로킹 프로토콜의 문제점</a:t>
            </a:r>
          </a:p>
        </p:txBody>
      </p:sp>
      <p:graphicFrame>
        <p:nvGraphicFramePr>
          <p:cNvPr id="50180" name="Object 2">
            <a:extLst>
              <a:ext uri="{FF2B5EF4-FFF2-40B4-BE49-F238E27FC236}">
                <a16:creationId xmlns:a16="http://schemas.microsoft.com/office/drawing/2014/main" id="{8B01D0A4-28F8-4E6F-9932-4F3A5ADED6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3063" y="3000375"/>
          <a:ext cx="5429250" cy="350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987302" imgH="2920635" progId="Photoshop.Image.7">
                  <p:embed/>
                </p:oleObj>
              </mc:Choice>
              <mc:Fallback>
                <p:oleObj name="Image" r:id="rId3" imgW="3987302" imgH="2920635" progId="Photoshop.Image.7">
                  <p:embed/>
                  <p:pic>
                    <p:nvPicPr>
                      <p:cNvPr id="50180" name="Object 2">
                        <a:extLst>
                          <a:ext uri="{FF2B5EF4-FFF2-40B4-BE49-F238E27FC236}">
                            <a16:creationId xmlns:a16="http://schemas.microsoft.com/office/drawing/2014/main" id="{8B01D0A4-28F8-4E6F-9932-4F3A5ADED6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63" y="3000375"/>
                        <a:ext cx="5429250" cy="350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6">
            <a:extLst>
              <a:ext uri="{FF2B5EF4-FFF2-40B4-BE49-F238E27FC236}">
                <a16:creationId xmlns:a16="http://schemas.microsoft.com/office/drawing/2014/main" id="{835F1E26-7D92-4291-9060-CF76E6565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데이타베이스 응용의 오작동</a:t>
            </a:r>
          </a:p>
        </p:txBody>
      </p:sp>
      <p:sp>
        <p:nvSpPr>
          <p:cNvPr id="9219" name="슬라이드 번호 개체 틀 4">
            <a:extLst>
              <a:ext uri="{FF2B5EF4-FFF2-40B4-BE49-F238E27FC236}">
                <a16:creationId xmlns:a16="http://schemas.microsoft.com/office/drawing/2014/main" id="{EA192A69-93FC-4713-B5BB-2700EFE459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B01E41-E74A-433F-9CCA-ECAC11935D9C}" type="slidenum">
              <a:rPr lang="en-US" altLang="ko-KR" sz="140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3F117226-349A-4CF5-AE88-19D2CACF12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363663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sz="2000">
                <a:latin typeface="신명조" charset="-127"/>
                <a:ea typeface="신명조" charset="-127"/>
              </a:rPr>
              <a:t>	</a:t>
            </a:r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2000" b="1"/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2000" b="1"/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2000" b="1"/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ko-KR" altLang="en-US" b="1"/>
          </a:p>
        </p:txBody>
      </p:sp>
      <p:graphicFrame>
        <p:nvGraphicFramePr>
          <p:cNvPr id="9221" name="Object 2">
            <a:extLst>
              <a:ext uri="{FF2B5EF4-FFF2-40B4-BE49-F238E27FC236}">
                <a16:creationId xmlns:a16="http://schemas.microsoft.com/office/drawing/2014/main" id="{0FC9882D-5052-488D-B7AD-07A58B7FD8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5813" y="1285875"/>
          <a:ext cx="7912100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9193651" imgH="2184127" progId="Photoshop.Image.7">
                  <p:embed/>
                </p:oleObj>
              </mc:Choice>
              <mc:Fallback>
                <p:oleObj name="Image" r:id="rId3" imgW="9193651" imgH="2184127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1285875"/>
                        <a:ext cx="7912100" cy="187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3">
            <a:extLst>
              <a:ext uri="{FF2B5EF4-FFF2-40B4-BE49-F238E27FC236}">
                <a16:creationId xmlns:a16="http://schemas.microsoft.com/office/drawing/2014/main" id="{000C35BA-E2B4-4B04-BB9E-DC417CAD37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8688" y="3214688"/>
          <a:ext cx="7618412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6438095" imgH="2768254" progId="Photoshop.Image.7">
                  <p:embed/>
                </p:oleObj>
              </mc:Choice>
              <mc:Fallback>
                <p:oleObj name="Image" r:id="rId5" imgW="6438095" imgH="2768254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3214688"/>
                        <a:ext cx="7618412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>
            <a:extLst>
              <a:ext uri="{FF2B5EF4-FFF2-40B4-BE49-F238E27FC236}">
                <a16:creationId xmlns:a16="http://schemas.microsoft.com/office/drawing/2014/main" id="{2188424C-D662-4A1F-8A3D-384952D61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고립화 수준</a:t>
            </a:r>
            <a:r>
              <a:rPr lang="en-US" altLang="ko-KR">
                <a:latin typeface="HY동녘B" pitchFamily="18" charset="-127"/>
              </a:rPr>
              <a:t>(Isolation Level)</a:t>
            </a:r>
            <a:endParaRPr lang="ko-KR" altLang="en-US">
              <a:latin typeface="HY동녘B" pitchFamily="18" charset="-127"/>
            </a:endParaRPr>
          </a:p>
        </p:txBody>
      </p:sp>
      <p:sp>
        <p:nvSpPr>
          <p:cNvPr id="52227" name="Freeform 4">
            <a:extLst>
              <a:ext uri="{FF2B5EF4-FFF2-40B4-BE49-F238E27FC236}">
                <a16:creationId xmlns:a16="http://schemas.microsoft.com/office/drawing/2014/main" id="{37FC2EF0-C594-4064-A4C8-F670D454A499}"/>
              </a:ext>
            </a:extLst>
          </p:cNvPr>
          <p:cNvSpPr>
            <a:spLocks/>
          </p:cNvSpPr>
          <p:nvPr/>
        </p:nvSpPr>
        <p:spPr bwMode="gray">
          <a:xfrm>
            <a:off x="1035050" y="3571875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2228" name="Freeform 5">
            <a:extLst>
              <a:ext uri="{FF2B5EF4-FFF2-40B4-BE49-F238E27FC236}">
                <a16:creationId xmlns:a16="http://schemas.microsoft.com/office/drawing/2014/main" id="{69EADF1C-59E0-4E7D-B4A9-BD0AB05F3A9B}"/>
              </a:ext>
            </a:extLst>
          </p:cNvPr>
          <p:cNvSpPr>
            <a:spLocks/>
          </p:cNvSpPr>
          <p:nvPr/>
        </p:nvSpPr>
        <p:spPr bwMode="gray">
          <a:xfrm rot="10800000">
            <a:off x="6102350" y="1668463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2229" name="Rectangle 6">
            <a:extLst>
              <a:ext uri="{FF2B5EF4-FFF2-40B4-BE49-F238E27FC236}">
                <a16:creationId xmlns:a16="http://schemas.microsoft.com/office/drawing/2014/main" id="{0DFD1C5A-238C-46D6-92E1-DB7A85EA23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14438" y="1857375"/>
            <a:ext cx="6629400" cy="2500313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 dirty="0">
                <a:solidFill>
                  <a:srgbClr val="FFC000"/>
                </a:solidFill>
                <a:latin typeface="HY동녘M" pitchFamily="18" charset="-127"/>
              </a:rPr>
              <a:t>한 트랜잭션이 다른 트랜잭션과 고립되는 정도</a:t>
            </a:r>
            <a:endParaRPr lang="en-US" altLang="ko-KR" sz="2400" b="1" dirty="0">
              <a:solidFill>
                <a:srgbClr val="FFC000"/>
              </a:solidFill>
              <a:latin typeface="HY동녘M" pitchFamily="18" charset="-127"/>
            </a:endParaRPr>
          </a:p>
          <a:p>
            <a:pPr lvl="1" algn="just" eaLnBrk="1" hangingPunct="1">
              <a:lnSpc>
                <a:spcPct val="130000"/>
              </a:lnSpc>
              <a:spcBef>
                <a:spcPct val="0"/>
              </a:spcBef>
              <a:buFont typeface="SimSun" panose="02010600030101010101" pitchFamily="2" charset="-122"/>
              <a:buChar char="-"/>
            </a:pPr>
            <a:r>
              <a:rPr lang="ko-KR" altLang="en-US" sz="2000" b="1" dirty="0">
                <a:solidFill>
                  <a:srgbClr val="FFC000"/>
                </a:solidFill>
                <a:latin typeface="HY동녘M" pitchFamily="18" charset="-127"/>
              </a:rPr>
              <a:t>고립 수준이 낮으면 동시성은 높아지지만 데이터의 정확성은 떨어짐</a:t>
            </a:r>
          </a:p>
          <a:p>
            <a:pPr lvl="1" algn="just" eaLnBrk="1" hangingPunct="1">
              <a:lnSpc>
                <a:spcPct val="130000"/>
              </a:lnSpc>
              <a:spcBef>
                <a:spcPct val="0"/>
              </a:spcBef>
              <a:buFont typeface="SimSun" panose="02010600030101010101" pitchFamily="2" charset="-122"/>
              <a:buChar char="-"/>
            </a:pPr>
            <a:r>
              <a:rPr lang="ko-KR" altLang="en-US" sz="2000" b="1" dirty="0">
                <a:solidFill>
                  <a:srgbClr val="FFC000"/>
                </a:solidFill>
                <a:latin typeface="HY동녘M" pitchFamily="18" charset="-127"/>
              </a:rPr>
              <a:t>고립 수준이 높으면 데이터가 정확해지지만 동시성이 저하됨</a:t>
            </a:r>
            <a:endParaRPr lang="en-US" altLang="ko-KR" sz="2400" dirty="0">
              <a:solidFill>
                <a:srgbClr val="FFC000"/>
              </a:solidFill>
              <a:latin typeface="HY동녘M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DE9C06-09AC-49BE-8AFA-76F9E033EB55}"/>
              </a:ext>
            </a:extLst>
          </p:cNvPr>
          <p:cNvSpPr txBox="1"/>
          <p:nvPr/>
        </p:nvSpPr>
        <p:spPr>
          <a:xfrm>
            <a:off x="3205699" y="472514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동시성      일관성</a:t>
            </a:r>
          </a:p>
        </p:txBody>
      </p:sp>
      <p:sp>
        <p:nvSpPr>
          <p:cNvPr id="3" name="화살표: 위쪽 2">
            <a:extLst>
              <a:ext uri="{FF2B5EF4-FFF2-40B4-BE49-F238E27FC236}">
                <a16:creationId xmlns:a16="http://schemas.microsoft.com/office/drawing/2014/main" id="{E9EC7439-7B9D-446E-AEEA-AA88E04FE0B0}"/>
              </a:ext>
            </a:extLst>
          </p:cNvPr>
          <p:cNvSpPr/>
          <p:nvPr/>
        </p:nvSpPr>
        <p:spPr>
          <a:xfrm>
            <a:off x="3635896" y="5279215"/>
            <a:ext cx="360040" cy="4320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7F7FB892-DEF4-4F4A-8938-9B69FEC8DED7}"/>
              </a:ext>
            </a:extLst>
          </p:cNvPr>
          <p:cNvSpPr/>
          <p:nvPr/>
        </p:nvSpPr>
        <p:spPr>
          <a:xfrm>
            <a:off x="5148064" y="6032376"/>
            <a:ext cx="360040" cy="4320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91BB00F4-59F9-4006-A814-17FDA8F36ACE}"/>
              </a:ext>
            </a:extLst>
          </p:cNvPr>
          <p:cNvSpPr/>
          <p:nvPr/>
        </p:nvSpPr>
        <p:spPr>
          <a:xfrm>
            <a:off x="5148064" y="5279215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68C9EE93-232F-4F40-A980-C2CB2A7FC59E}"/>
              </a:ext>
            </a:extLst>
          </p:cNvPr>
          <p:cNvSpPr/>
          <p:nvPr/>
        </p:nvSpPr>
        <p:spPr>
          <a:xfrm>
            <a:off x="3657349" y="6035961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>
            <a:extLst>
              <a:ext uri="{FF2B5EF4-FFF2-40B4-BE49-F238E27FC236}">
                <a16:creationId xmlns:a16="http://schemas.microsoft.com/office/drawing/2014/main" id="{2188424C-D662-4A1F-8A3D-384952D61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고립화 수준</a:t>
            </a:r>
            <a:r>
              <a:rPr lang="en-US" altLang="ko-KR">
                <a:latin typeface="HY동녘B" pitchFamily="18" charset="-127"/>
              </a:rPr>
              <a:t>(Isolation Level)</a:t>
            </a:r>
            <a:endParaRPr lang="ko-KR" altLang="en-US">
              <a:latin typeface="HY동녘B" pitchFamily="18" charset="-127"/>
            </a:endParaRPr>
          </a:p>
        </p:txBody>
      </p:sp>
      <p:sp>
        <p:nvSpPr>
          <p:cNvPr id="52227" name="Freeform 4">
            <a:extLst>
              <a:ext uri="{FF2B5EF4-FFF2-40B4-BE49-F238E27FC236}">
                <a16:creationId xmlns:a16="http://schemas.microsoft.com/office/drawing/2014/main" id="{37FC2EF0-C594-4064-A4C8-F670D454A499}"/>
              </a:ext>
            </a:extLst>
          </p:cNvPr>
          <p:cNvSpPr>
            <a:spLocks/>
          </p:cNvSpPr>
          <p:nvPr/>
        </p:nvSpPr>
        <p:spPr bwMode="gray">
          <a:xfrm>
            <a:off x="1035050" y="3571875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2228" name="Freeform 5">
            <a:extLst>
              <a:ext uri="{FF2B5EF4-FFF2-40B4-BE49-F238E27FC236}">
                <a16:creationId xmlns:a16="http://schemas.microsoft.com/office/drawing/2014/main" id="{69EADF1C-59E0-4E7D-B4A9-BD0AB05F3A9B}"/>
              </a:ext>
            </a:extLst>
          </p:cNvPr>
          <p:cNvSpPr>
            <a:spLocks/>
          </p:cNvSpPr>
          <p:nvPr/>
        </p:nvSpPr>
        <p:spPr bwMode="gray">
          <a:xfrm rot="10800000">
            <a:off x="6102350" y="1668463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2229" name="Rectangle 6">
            <a:extLst>
              <a:ext uri="{FF2B5EF4-FFF2-40B4-BE49-F238E27FC236}">
                <a16:creationId xmlns:a16="http://schemas.microsoft.com/office/drawing/2014/main" id="{0DFD1C5A-238C-46D6-92E1-DB7A85EA23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14438" y="1857375"/>
            <a:ext cx="6629400" cy="2500313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 dirty="0">
                <a:solidFill>
                  <a:srgbClr val="FFC000"/>
                </a:solidFill>
                <a:latin typeface="HY동녘M" pitchFamily="18" charset="-127"/>
              </a:rPr>
              <a:t>한 트랜잭션이 다른 트랜잭션과 고립되는 정도</a:t>
            </a:r>
            <a:endParaRPr lang="en-US" altLang="ko-KR" sz="2400" b="1" dirty="0">
              <a:solidFill>
                <a:srgbClr val="FFC000"/>
              </a:solidFill>
              <a:latin typeface="HY동녘M" pitchFamily="18" charset="-127"/>
            </a:endParaRPr>
          </a:p>
          <a:p>
            <a:pPr lvl="1" algn="just" eaLnBrk="1" hangingPunct="1">
              <a:lnSpc>
                <a:spcPct val="130000"/>
              </a:lnSpc>
              <a:spcBef>
                <a:spcPct val="0"/>
              </a:spcBef>
              <a:buFont typeface="SimSun" panose="02010600030101010101" pitchFamily="2" charset="-122"/>
              <a:buChar char="-"/>
            </a:pPr>
            <a:r>
              <a:rPr lang="ko-KR" altLang="en-US" sz="2000" b="1" dirty="0">
                <a:solidFill>
                  <a:srgbClr val="FFC000"/>
                </a:solidFill>
                <a:latin typeface="HY동녘M" pitchFamily="18" charset="-127"/>
              </a:rPr>
              <a:t>고립 수준이 낮으면 동시성은 높아지지만 데이터의 정확성은 떨어짐</a:t>
            </a:r>
          </a:p>
          <a:p>
            <a:pPr lvl="1" algn="just" eaLnBrk="1" hangingPunct="1">
              <a:lnSpc>
                <a:spcPct val="130000"/>
              </a:lnSpc>
              <a:spcBef>
                <a:spcPct val="0"/>
              </a:spcBef>
              <a:buFont typeface="SimSun" panose="02010600030101010101" pitchFamily="2" charset="-122"/>
              <a:buChar char="-"/>
            </a:pPr>
            <a:r>
              <a:rPr lang="ko-KR" altLang="en-US" sz="2000" b="1" dirty="0">
                <a:solidFill>
                  <a:srgbClr val="FFC000"/>
                </a:solidFill>
                <a:latin typeface="HY동녘M" pitchFamily="18" charset="-127"/>
              </a:rPr>
              <a:t>고립 수준이 높으면 데이터가 정확해지지만 동시성이 저하됨</a:t>
            </a:r>
            <a:endParaRPr lang="en-US" altLang="ko-KR" sz="2400" dirty="0">
              <a:solidFill>
                <a:srgbClr val="FFC000"/>
              </a:solidFill>
              <a:latin typeface="HY동녘M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DE9C06-09AC-49BE-8AFA-76F9E033EB55}"/>
              </a:ext>
            </a:extLst>
          </p:cNvPr>
          <p:cNvSpPr txBox="1"/>
          <p:nvPr/>
        </p:nvSpPr>
        <p:spPr>
          <a:xfrm>
            <a:off x="3205699" y="472514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동시성      일관성</a:t>
            </a:r>
          </a:p>
        </p:txBody>
      </p:sp>
      <p:sp>
        <p:nvSpPr>
          <p:cNvPr id="3" name="화살표: 위쪽 2">
            <a:extLst>
              <a:ext uri="{FF2B5EF4-FFF2-40B4-BE49-F238E27FC236}">
                <a16:creationId xmlns:a16="http://schemas.microsoft.com/office/drawing/2014/main" id="{E9EC7439-7B9D-446E-AEEA-AA88E04FE0B0}"/>
              </a:ext>
            </a:extLst>
          </p:cNvPr>
          <p:cNvSpPr/>
          <p:nvPr/>
        </p:nvSpPr>
        <p:spPr>
          <a:xfrm>
            <a:off x="3635896" y="5279215"/>
            <a:ext cx="360040" cy="4320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7F7FB892-DEF4-4F4A-8938-9B69FEC8DED7}"/>
              </a:ext>
            </a:extLst>
          </p:cNvPr>
          <p:cNvSpPr/>
          <p:nvPr/>
        </p:nvSpPr>
        <p:spPr>
          <a:xfrm>
            <a:off x="5148064" y="6032376"/>
            <a:ext cx="360040" cy="4320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91BB00F4-59F9-4006-A814-17FDA8F36ACE}"/>
              </a:ext>
            </a:extLst>
          </p:cNvPr>
          <p:cNvSpPr/>
          <p:nvPr/>
        </p:nvSpPr>
        <p:spPr>
          <a:xfrm>
            <a:off x="5148064" y="5279215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68C9EE93-232F-4F40-A980-C2CB2A7FC59E}"/>
              </a:ext>
            </a:extLst>
          </p:cNvPr>
          <p:cNvSpPr/>
          <p:nvPr/>
        </p:nvSpPr>
        <p:spPr>
          <a:xfrm>
            <a:off x="3657349" y="6035961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41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CBA33-2025-42F9-88A4-B3206309F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유령현상</a:t>
            </a:r>
            <a:r>
              <a:rPr lang="en-US" altLang="ko-KR" dirty="0"/>
              <a:t>(Phantom Problem)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E7FD112-E2A2-4756-B5EB-BE5A0515AE5C}"/>
              </a:ext>
            </a:extLst>
          </p:cNvPr>
          <p:cNvGrpSpPr/>
          <p:nvPr/>
        </p:nvGrpSpPr>
        <p:grpSpPr>
          <a:xfrm>
            <a:off x="437307" y="1988840"/>
            <a:ext cx="8269385" cy="1192714"/>
            <a:chOff x="255779" y="470936"/>
            <a:chExt cx="8269385" cy="11927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31EE575-EBA3-4604-9DA6-8317756E875B}"/>
                </a:ext>
              </a:extLst>
            </p:cNvPr>
            <p:cNvGrpSpPr/>
            <p:nvPr/>
          </p:nvGrpSpPr>
          <p:grpSpPr>
            <a:xfrm>
              <a:off x="3781767" y="494749"/>
              <a:ext cx="342841" cy="152788"/>
              <a:chOff x="3632641" y="494749"/>
              <a:chExt cx="342841" cy="152788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1B0F33ED-1A3A-4603-83C9-ECBD2EE96B6A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75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946CDA0B-25E4-4BCA-82E2-426CC5821D8B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57C25D0-B85F-47F6-8B03-666D17826455}"/>
                </a:ext>
              </a:extLst>
            </p:cNvPr>
            <p:cNvGrpSpPr/>
            <p:nvPr/>
          </p:nvGrpSpPr>
          <p:grpSpPr>
            <a:xfrm>
              <a:off x="4071523" y="494749"/>
              <a:ext cx="342841" cy="152788"/>
              <a:chOff x="3632641" y="494749"/>
              <a:chExt cx="342841" cy="152788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D11610A3-65FE-4312-82F0-6DC60295A3EA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85C5C76-6011-43E9-95AA-DED165E7CF54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D9EE337-515F-44B4-A2A3-D945431E66A8}"/>
                </a:ext>
              </a:extLst>
            </p:cNvPr>
            <p:cNvGrpSpPr/>
            <p:nvPr/>
          </p:nvGrpSpPr>
          <p:grpSpPr>
            <a:xfrm>
              <a:off x="4361279" y="494749"/>
              <a:ext cx="342841" cy="152788"/>
              <a:chOff x="3632641" y="494749"/>
              <a:chExt cx="342841" cy="152788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43AF98CA-12C5-437D-88E8-F4D01CD40E41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A053DFB4-97EE-466C-A8C0-4F3B5F1C78C8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971FB53-54BC-4693-B51F-EF312DFCE4E0}"/>
                </a:ext>
              </a:extLst>
            </p:cNvPr>
            <p:cNvGrpSpPr/>
            <p:nvPr/>
          </p:nvGrpSpPr>
          <p:grpSpPr>
            <a:xfrm>
              <a:off x="4651035" y="494749"/>
              <a:ext cx="342841" cy="152788"/>
              <a:chOff x="3632641" y="494749"/>
              <a:chExt cx="342841" cy="152788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954E5044-678E-4F34-9F68-CEEF4C6DC4CD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392DB53C-5C44-4C98-9CDE-AE46FB89560D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8CC9D58-40D8-4571-BF65-582989021650}"/>
                </a:ext>
              </a:extLst>
            </p:cNvPr>
            <p:cNvSpPr/>
            <p:nvPr/>
          </p:nvSpPr>
          <p:spPr>
            <a:xfrm>
              <a:off x="4946564" y="494749"/>
              <a:ext cx="45719" cy="152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31BC42-73DB-4EF6-8EB3-423D78EDE7FE}"/>
                </a:ext>
              </a:extLst>
            </p:cNvPr>
            <p:cNvSpPr/>
            <p:nvPr/>
          </p:nvSpPr>
          <p:spPr>
            <a:xfrm>
              <a:off x="3743934" y="470936"/>
              <a:ext cx="1283300" cy="2001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486E353-C30C-434F-8124-27BE32721E0F}"/>
                </a:ext>
              </a:extLst>
            </p:cNvPr>
            <p:cNvGrpSpPr/>
            <p:nvPr/>
          </p:nvGrpSpPr>
          <p:grpSpPr>
            <a:xfrm>
              <a:off x="1610888" y="1016048"/>
              <a:ext cx="342841" cy="152788"/>
              <a:chOff x="3632641" y="494749"/>
              <a:chExt cx="342841" cy="152788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2DF48813-10AA-4051-8267-5381554E7D04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35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956ED304-81C3-404F-AF7D-3E1CD4B4B2F9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3D7B366-6388-4C06-81D2-1243BAC15031}"/>
                </a:ext>
              </a:extLst>
            </p:cNvPr>
            <p:cNvGrpSpPr/>
            <p:nvPr/>
          </p:nvGrpSpPr>
          <p:grpSpPr>
            <a:xfrm>
              <a:off x="1900644" y="1016048"/>
              <a:ext cx="342841" cy="152788"/>
              <a:chOff x="3632641" y="494749"/>
              <a:chExt cx="342841" cy="152788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11B53D45-3B55-4719-B10A-BF312E0B25E1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65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4F9F5ADC-D44C-4E3A-8F65-51AAADEBD3AC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A94F81D-3B48-40F0-856E-4335A2A46653}"/>
                </a:ext>
              </a:extLst>
            </p:cNvPr>
            <p:cNvGrpSpPr/>
            <p:nvPr/>
          </p:nvGrpSpPr>
          <p:grpSpPr>
            <a:xfrm>
              <a:off x="2190400" y="1016048"/>
              <a:ext cx="342841" cy="152788"/>
              <a:chOff x="3632641" y="494749"/>
              <a:chExt cx="342841" cy="152788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59A1AD21-2EB2-4517-8272-76218C4850CF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3BF9E571-E8F1-423D-83AB-00C79A61882F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61DA104-AE73-4A25-BCD8-B5522694F16F}"/>
                </a:ext>
              </a:extLst>
            </p:cNvPr>
            <p:cNvGrpSpPr/>
            <p:nvPr/>
          </p:nvGrpSpPr>
          <p:grpSpPr>
            <a:xfrm>
              <a:off x="2480156" y="1016048"/>
              <a:ext cx="342841" cy="152788"/>
              <a:chOff x="3632641" y="494749"/>
              <a:chExt cx="342841" cy="152788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28C8E23-C278-4C7D-959C-C3EF127DF2B6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3E89110E-6416-4497-8DA4-FBE13A58214B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DBBDCB-3315-4269-88A3-204B0A995041}"/>
                </a:ext>
              </a:extLst>
            </p:cNvPr>
            <p:cNvSpPr/>
            <p:nvPr/>
          </p:nvSpPr>
          <p:spPr>
            <a:xfrm>
              <a:off x="2775685" y="1016048"/>
              <a:ext cx="45719" cy="152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892649-A23A-4320-A00D-43FC3E21C3ED}"/>
                </a:ext>
              </a:extLst>
            </p:cNvPr>
            <p:cNvSpPr/>
            <p:nvPr/>
          </p:nvSpPr>
          <p:spPr>
            <a:xfrm>
              <a:off x="1573055" y="992235"/>
              <a:ext cx="1283300" cy="2001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78FD77-F378-4C2C-839D-B907AF616082}"/>
                </a:ext>
              </a:extLst>
            </p:cNvPr>
            <p:cNvGrpSpPr/>
            <p:nvPr/>
          </p:nvGrpSpPr>
          <p:grpSpPr>
            <a:xfrm>
              <a:off x="293612" y="1478481"/>
              <a:ext cx="342841" cy="152788"/>
              <a:chOff x="3632641" y="494749"/>
              <a:chExt cx="342841" cy="152788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ADE5FA3C-6DA4-42A2-8354-E59E0F64550F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10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5CC4A694-8E53-45E8-A388-DA2406767F18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44D0E3C-0D9C-4079-8417-101A951FB7F2}"/>
                </a:ext>
              </a:extLst>
            </p:cNvPr>
            <p:cNvGrpSpPr/>
            <p:nvPr/>
          </p:nvGrpSpPr>
          <p:grpSpPr>
            <a:xfrm>
              <a:off x="583368" y="1478481"/>
              <a:ext cx="342841" cy="152788"/>
              <a:chOff x="3632641" y="494749"/>
              <a:chExt cx="342841" cy="152788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9D40838D-8EE0-40EB-8498-671B1A22B5F5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15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CAF93D3A-B3DF-47EA-A158-0544D23B100E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289220A-B49E-434F-A44F-C78683CFBDC7}"/>
                </a:ext>
              </a:extLst>
            </p:cNvPr>
            <p:cNvGrpSpPr/>
            <p:nvPr/>
          </p:nvGrpSpPr>
          <p:grpSpPr>
            <a:xfrm>
              <a:off x="873124" y="1478481"/>
              <a:ext cx="342841" cy="152788"/>
              <a:chOff x="3632641" y="494749"/>
              <a:chExt cx="342841" cy="152788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D02C6BAA-EC3B-4BC4-B275-AECB14B860CB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35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0E3A1C33-79FB-46D2-8428-736DE3E4D50A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C8C09EF-3E39-4B08-8187-DCFBD5C53EDD}"/>
                </a:ext>
              </a:extLst>
            </p:cNvPr>
            <p:cNvGrpSpPr/>
            <p:nvPr/>
          </p:nvGrpSpPr>
          <p:grpSpPr>
            <a:xfrm>
              <a:off x="1162880" y="1478481"/>
              <a:ext cx="342841" cy="152788"/>
              <a:chOff x="3632641" y="494749"/>
              <a:chExt cx="342841" cy="152788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26562B8B-D7C7-4F91-B200-6B07A66A3917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8EAE3401-FB22-4AA2-9DA5-15F03347A8F1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BB710A7-BF2F-4442-B88C-124066A784DD}"/>
                </a:ext>
              </a:extLst>
            </p:cNvPr>
            <p:cNvSpPr/>
            <p:nvPr/>
          </p:nvSpPr>
          <p:spPr>
            <a:xfrm>
              <a:off x="1458409" y="1478481"/>
              <a:ext cx="45719" cy="152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0F20E11-141F-4192-8697-060FE93CEE59}"/>
                </a:ext>
              </a:extLst>
            </p:cNvPr>
            <p:cNvSpPr/>
            <p:nvPr/>
          </p:nvSpPr>
          <p:spPr>
            <a:xfrm>
              <a:off x="255779" y="1454668"/>
              <a:ext cx="1283300" cy="2001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5272455-E757-44E1-BD7F-556A736082AA}"/>
                </a:ext>
              </a:extLst>
            </p:cNvPr>
            <p:cNvGrpSpPr/>
            <p:nvPr/>
          </p:nvGrpSpPr>
          <p:grpSpPr>
            <a:xfrm>
              <a:off x="5909487" y="1016048"/>
              <a:ext cx="342841" cy="152788"/>
              <a:chOff x="3632641" y="494749"/>
              <a:chExt cx="342841" cy="152788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44E146DC-AE42-445C-9485-975DE66B9B54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85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96B4DE1D-020A-4860-ABC9-613824671D65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37038BE-0303-4816-A761-47A14554C9D5}"/>
                </a:ext>
              </a:extLst>
            </p:cNvPr>
            <p:cNvGrpSpPr/>
            <p:nvPr/>
          </p:nvGrpSpPr>
          <p:grpSpPr>
            <a:xfrm>
              <a:off x="6199243" y="1016048"/>
              <a:ext cx="342841" cy="152788"/>
              <a:chOff x="3632641" y="494749"/>
              <a:chExt cx="342841" cy="152788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67F3F037-BC6D-4266-A114-691355BF8EEC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95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8FEB4131-8565-4440-852B-7EF5DF85EA0E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27E43A0-B423-4DB4-8C9F-3881D8AD735F}"/>
                </a:ext>
              </a:extLst>
            </p:cNvPr>
            <p:cNvGrpSpPr/>
            <p:nvPr/>
          </p:nvGrpSpPr>
          <p:grpSpPr>
            <a:xfrm>
              <a:off x="6488999" y="1016048"/>
              <a:ext cx="342841" cy="152788"/>
              <a:chOff x="3632641" y="494749"/>
              <a:chExt cx="342841" cy="152788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9BE9336E-9842-4D0B-864F-7575C03C19CE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CD763F2F-CCEB-46C4-AC13-A0674C99795C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865B67C-0892-4E71-9355-5182E366D3D2}"/>
                </a:ext>
              </a:extLst>
            </p:cNvPr>
            <p:cNvGrpSpPr/>
            <p:nvPr/>
          </p:nvGrpSpPr>
          <p:grpSpPr>
            <a:xfrm>
              <a:off x="6778755" y="1016048"/>
              <a:ext cx="342841" cy="152788"/>
              <a:chOff x="3632641" y="494749"/>
              <a:chExt cx="342841" cy="152788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43B608CB-156B-4070-9C2E-CE16D565B7E9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5F5ADC4-42A2-46C4-B672-4DFE2EABD50D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704F62-9210-4569-98B7-D20A7CB9DFF9}"/>
                </a:ext>
              </a:extLst>
            </p:cNvPr>
            <p:cNvSpPr/>
            <p:nvPr/>
          </p:nvSpPr>
          <p:spPr>
            <a:xfrm>
              <a:off x="7074284" y="1016048"/>
              <a:ext cx="45719" cy="152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641E7B3-6A1D-4EA6-B40E-51E69EA3CAE6}"/>
                </a:ext>
              </a:extLst>
            </p:cNvPr>
            <p:cNvSpPr/>
            <p:nvPr/>
          </p:nvSpPr>
          <p:spPr>
            <a:xfrm>
              <a:off x="5871654" y="992235"/>
              <a:ext cx="1283300" cy="2001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FE10708-09FF-4B34-9CDD-41103A67333C}"/>
                </a:ext>
              </a:extLst>
            </p:cNvPr>
            <p:cNvGrpSpPr/>
            <p:nvPr/>
          </p:nvGrpSpPr>
          <p:grpSpPr>
            <a:xfrm>
              <a:off x="1665848" y="1478481"/>
              <a:ext cx="342841" cy="152788"/>
              <a:chOff x="3632641" y="494749"/>
              <a:chExt cx="342841" cy="152788"/>
            </a:xfrm>
          </p:grpSpPr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6586DA04-E1FE-4861-A7E0-7357204BFA33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40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6D14A4FA-9665-4CE4-AE69-6B4DF5B82BA5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FC2B278-8AED-4936-810B-D18B33BAE4EC}"/>
                </a:ext>
              </a:extLst>
            </p:cNvPr>
            <p:cNvGrpSpPr/>
            <p:nvPr/>
          </p:nvGrpSpPr>
          <p:grpSpPr>
            <a:xfrm>
              <a:off x="1955604" y="1478481"/>
              <a:ext cx="342841" cy="152788"/>
              <a:chOff x="3632641" y="494749"/>
              <a:chExt cx="342841" cy="152788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5337EDA4-31B9-423C-980C-453B95A19184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45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1E33C083-28D7-4CD3-9907-07BC2A0C93DB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E3E46B8-0BCD-4262-9A30-AE07C34C49C3}"/>
                </a:ext>
              </a:extLst>
            </p:cNvPr>
            <p:cNvGrpSpPr/>
            <p:nvPr/>
          </p:nvGrpSpPr>
          <p:grpSpPr>
            <a:xfrm>
              <a:off x="2245360" y="1478481"/>
              <a:ext cx="342841" cy="152788"/>
              <a:chOff x="3632641" y="494749"/>
              <a:chExt cx="342841" cy="15278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84713450-BC63-4B36-BA21-DD7E6DE1A446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50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EA5A3B30-E63A-402E-9676-4C9FC3A804FE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35B794E-5395-4C40-B2DF-AF4F199C0FE3}"/>
                </a:ext>
              </a:extLst>
            </p:cNvPr>
            <p:cNvGrpSpPr/>
            <p:nvPr/>
          </p:nvGrpSpPr>
          <p:grpSpPr>
            <a:xfrm>
              <a:off x="2535116" y="1478481"/>
              <a:ext cx="342841" cy="152788"/>
              <a:chOff x="3632641" y="494749"/>
              <a:chExt cx="342841" cy="152788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A2B1C718-35B5-4C7F-804E-2300AEF08051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65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258637DA-FC25-47BE-9D30-93F07E295D94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433E67B-4E24-4305-B0D9-F765C54FB4D7}"/>
                </a:ext>
              </a:extLst>
            </p:cNvPr>
            <p:cNvSpPr/>
            <p:nvPr/>
          </p:nvSpPr>
          <p:spPr>
            <a:xfrm>
              <a:off x="2830645" y="1478481"/>
              <a:ext cx="45719" cy="152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44231BA-E8FE-442C-A5A5-B0DCD5B844CB}"/>
                </a:ext>
              </a:extLst>
            </p:cNvPr>
            <p:cNvSpPr/>
            <p:nvPr/>
          </p:nvSpPr>
          <p:spPr>
            <a:xfrm>
              <a:off x="1628015" y="1454668"/>
              <a:ext cx="1283300" cy="2001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9A4476E-3DE2-448B-AF26-39FEE9710444}"/>
                </a:ext>
              </a:extLst>
            </p:cNvPr>
            <p:cNvGrpSpPr/>
            <p:nvPr/>
          </p:nvGrpSpPr>
          <p:grpSpPr>
            <a:xfrm>
              <a:off x="3047897" y="1478481"/>
              <a:ext cx="342841" cy="152788"/>
              <a:chOff x="3632641" y="494749"/>
              <a:chExt cx="342841" cy="152788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BDE3D25-5033-4C20-A56B-E3661F81004B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70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1D1CB976-7BCD-4FE2-8CAE-5561680A7B7D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E05F3B8-65B6-4F74-A718-51C10358BEF5}"/>
                </a:ext>
              </a:extLst>
            </p:cNvPr>
            <p:cNvGrpSpPr/>
            <p:nvPr/>
          </p:nvGrpSpPr>
          <p:grpSpPr>
            <a:xfrm>
              <a:off x="3337653" y="1478481"/>
              <a:ext cx="342841" cy="152788"/>
              <a:chOff x="3632641" y="494749"/>
              <a:chExt cx="342841" cy="152788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87DF8608-9331-4B51-A3A0-E662E8D9C49C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75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A581ADBE-31A1-4AA5-A582-CE18759C0033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1F03A08-1872-4870-9CF2-1E00BF8B5867}"/>
                </a:ext>
              </a:extLst>
            </p:cNvPr>
            <p:cNvGrpSpPr/>
            <p:nvPr/>
          </p:nvGrpSpPr>
          <p:grpSpPr>
            <a:xfrm>
              <a:off x="3627409" y="1478481"/>
              <a:ext cx="342841" cy="152788"/>
              <a:chOff x="3632641" y="494749"/>
              <a:chExt cx="342841" cy="152788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DBF9BE5-DD5D-43E2-8D36-A9F4B499D85D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10E298CF-8640-4458-8253-23A1BB0CCA58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3B8205D-45C6-4A38-9BF7-FECC288526F4}"/>
                </a:ext>
              </a:extLst>
            </p:cNvPr>
            <p:cNvGrpSpPr/>
            <p:nvPr/>
          </p:nvGrpSpPr>
          <p:grpSpPr>
            <a:xfrm>
              <a:off x="3917165" y="1478481"/>
              <a:ext cx="342841" cy="152788"/>
              <a:chOff x="3632641" y="494749"/>
              <a:chExt cx="342841" cy="152788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6301C977-CF64-4CB1-B23A-1E1109CE7DD0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02E126F-9C34-4C1D-ABDC-9B93D1DAD60C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FA15AC0-ACD4-4887-AF8A-56C9A085E807}"/>
                </a:ext>
              </a:extLst>
            </p:cNvPr>
            <p:cNvSpPr/>
            <p:nvPr/>
          </p:nvSpPr>
          <p:spPr>
            <a:xfrm>
              <a:off x="4212694" y="1478481"/>
              <a:ext cx="45719" cy="152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416C090-F753-48EB-9415-90D912933B38}"/>
                </a:ext>
              </a:extLst>
            </p:cNvPr>
            <p:cNvSpPr/>
            <p:nvPr/>
          </p:nvSpPr>
          <p:spPr>
            <a:xfrm>
              <a:off x="3010064" y="1454668"/>
              <a:ext cx="1283300" cy="2001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592620C-C92E-4FF5-A6C8-62B66AD6D24D}"/>
                </a:ext>
              </a:extLst>
            </p:cNvPr>
            <p:cNvGrpSpPr/>
            <p:nvPr/>
          </p:nvGrpSpPr>
          <p:grpSpPr>
            <a:xfrm>
              <a:off x="4525412" y="1487315"/>
              <a:ext cx="342841" cy="152788"/>
              <a:chOff x="3632641" y="494749"/>
              <a:chExt cx="342841" cy="15278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DDDC035C-3296-4F3F-92A1-3BE5104025E9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80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C051709-8A6C-44F6-B82D-E1B29115FD7D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3402990-160F-4776-8D3E-0A0C0404FF1A}"/>
                </a:ext>
              </a:extLst>
            </p:cNvPr>
            <p:cNvGrpSpPr/>
            <p:nvPr/>
          </p:nvGrpSpPr>
          <p:grpSpPr>
            <a:xfrm>
              <a:off x="4815168" y="1487315"/>
              <a:ext cx="342841" cy="152788"/>
              <a:chOff x="3632641" y="494749"/>
              <a:chExt cx="342841" cy="152788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3AED806-83F1-4093-B99E-DF4A95358EF6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85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6A1AE3-2522-48E1-90A8-04AE6CAD92BE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1E52E3B-EF76-4A0B-8240-2E6B634FF97C}"/>
                </a:ext>
              </a:extLst>
            </p:cNvPr>
            <p:cNvGrpSpPr/>
            <p:nvPr/>
          </p:nvGrpSpPr>
          <p:grpSpPr>
            <a:xfrm>
              <a:off x="5104924" y="1487315"/>
              <a:ext cx="342841" cy="152788"/>
              <a:chOff x="3632641" y="494749"/>
              <a:chExt cx="342841" cy="152788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C8BF8E7F-26EB-480B-AC7D-A7DB7473363E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B63CBEF-0211-4A28-B9E1-147A577AC025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EC247C2-08D5-463D-9238-83A56A46A878}"/>
                </a:ext>
              </a:extLst>
            </p:cNvPr>
            <p:cNvGrpSpPr/>
            <p:nvPr/>
          </p:nvGrpSpPr>
          <p:grpSpPr>
            <a:xfrm>
              <a:off x="5394680" y="1487315"/>
              <a:ext cx="342841" cy="152788"/>
              <a:chOff x="3632641" y="494749"/>
              <a:chExt cx="342841" cy="152788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56F9F18-7123-4C7B-977A-3326EF7DBFCF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73932A13-EEB1-4CE0-ABAC-F40BE3AA9F33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BD67C0B-5573-49F9-8788-CD1135E40953}"/>
                </a:ext>
              </a:extLst>
            </p:cNvPr>
            <p:cNvSpPr/>
            <p:nvPr/>
          </p:nvSpPr>
          <p:spPr>
            <a:xfrm>
              <a:off x="5690209" y="1487315"/>
              <a:ext cx="45719" cy="152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5373BF5-B1E0-4C24-8E5F-30935E79820D}"/>
                </a:ext>
              </a:extLst>
            </p:cNvPr>
            <p:cNvSpPr/>
            <p:nvPr/>
          </p:nvSpPr>
          <p:spPr>
            <a:xfrm>
              <a:off x="4487579" y="1463502"/>
              <a:ext cx="1283300" cy="2001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DC531B7-CA3D-44F8-8CA0-F8ABABBB59D2}"/>
                </a:ext>
              </a:extLst>
            </p:cNvPr>
            <p:cNvGrpSpPr/>
            <p:nvPr/>
          </p:nvGrpSpPr>
          <p:grpSpPr>
            <a:xfrm>
              <a:off x="5897648" y="1487315"/>
              <a:ext cx="342841" cy="152788"/>
              <a:chOff x="3632641" y="494749"/>
              <a:chExt cx="342841" cy="152788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CB2C752-1F06-4755-8A99-19F615129C89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90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2EC1BCC-7BD4-4EBF-AB12-8B4E1ED340F9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44FD10-EF52-45A9-9567-B0390AE26483}"/>
                </a:ext>
              </a:extLst>
            </p:cNvPr>
            <p:cNvGrpSpPr/>
            <p:nvPr/>
          </p:nvGrpSpPr>
          <p:grpSpPr>
            <a:xfrm>
              <a:off x="6187404" y="1487315"/>
              <a:ext cx="342841" cy="152788"/>
              <a:chOff x="3632641" y="494749"/>
              <a:chExt cx="342841" cy="152788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7D3D0817-C33B-4F48-8CFB-7C38D7562139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92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B7048AB3-4344-4E27-89BF-C91C328D159F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82D4830-219D-4127-9E61-9D0F3572374A}"/>
                </a:ext>
              </a:extLst>
            </p:cNvPr>
            <p:cNvGrpSpPr/>
            <p:nvPr/>
          </p:nvGrpSpPr>
          <p:grpSpPr>
            <a:xfrm>
              <a:off x="6477160" y="1487315"/>
              <a:ext cx="342841" cy="152788"/>
              <a:chOff x="3632641" y="494749"/>
              <a:chExt cx="342841" cy="152788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67B6F9B4-8290-403C-B3C3-E2520ED712BB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95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A3193FC7-2A09-40F8-BBB6-3CEF43F12748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B9A49ED-645F-4910-A5B3-9065D309D3DD}"/>
                </a:ext>
              </a:extLst>
            </p:cNvPr>
            <p:cNvGrpSpPr/>
            <p:nvPr/>
          </p:nvGrpSpPr>
          <p:grpSpPr>
            <a:xfrm>
              <a:off x="6766916" y="1487315"/>
              <a:ext cx="342841" cy="152788"/>
              <a:chOff x="3632641" y="494749"/>
              <a:chExt cx="342841" cy="152788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2F6C250-665F-49E3-9E1B-737097CF6776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B94E5645-9713-487D-A0E6-FE420E29E31D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66167E7-B689-4827-B013-C382FDF641C6}"/>
                </a:ext>
              </a:extLst>
            </p:cNvPr>
            <p:cNvSpPr/>
            <p:nvPr/>
          </p:nvSpPr>
          <p:spPr>
            <a:xfrm>
              <a:off x="7062445" y="1487315"/>
              <a:ext cx="45719" cy="152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28825C0-6352-40F0-85D1-225B60CFCB53}"/>
                </a:ext>
              </a:extLst>
            </p:cNvPr>
            <p:cNvSpPr/>
            <p:nvPr/>
          </p:nvSpPr>
          <p:spPr>
            <a:xfrm>
              <a:off x="5859815" y="1463502"/>
              <a:ext cx="1283300" cy="2001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3296FB2-68AA-4436-AE60-CEAC39015A30}"/>
                </a:ext>
              </a:extLst>
            </p:cNvPr>
            <p:cNvGrpSpPr/>
            <p:nvPr/>
          </p:nvGrpSpPr>
          <p:grpSpPr>
            <a:xfrm>
              <a:off x="7279697" y="1487315"/>
              <a:ext cx="342841" cy="152788"/>
              <a:chOff x="3632641" y="494749"/>
              <a:chExt cx="342841" cy="152788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03741357-8ECD-4AE6-B54D-497E3A50D2F9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96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B1B20499-7852-48D7-BFA9-C1D1F950D7D7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04DF8AF-6043-49DE-82A8-E396D42D08C7}"/>
                </a:ext>
              </a:extLst>
            </p:cNvPr>
            <p:cNvGrpSpPr/>
            <p:nvPr/>
          </p:nvGrpSpPr>
          <p:grpSpPr>
            <a:xfrm>
              <a:off x="7569453" y="1487315"/>
              <a:ext cx="342841" cy="152788"/>
              <a:chOff x="3632641" y="494749"/>
              <a:chExt cx="342841" cy="152788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C271B8A1-74C9-4D18-8BF4-D3290141B326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97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EA5D75A0-0D31-4EBF-8F89-FCA3E1E8CA6D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20B74C9-55E4-4F8D-ABC8-FD8D9D717AA7}"/>
                </a:ext>
              </a:extLst>
            </p:cNvPr>
            <p:cNvGrpSpPr/>
            <p:nvPr/>
          </p:nvGrpSpPr>
          <p:grpSpPr>
            <a:xfrm>
              <a:off x="7859209" y="1487315"/>
              <a:ext cx="342841" cy="152788"/>
              <a:chOff x="3632641" y="494749"/>
              <a:chExt cx="342841" cy="152788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A8C6F913-9E2D-416F-B08A-6555E5A8CE1B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98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F89BDC6-44DF-462F-BB91-3D153FBADC33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4DC1DD6-B8BA-4E94-924E-41CA871627DC}"/>
                </a:ext>
              </a:extLst>
            </p:cNvPr>
            <p:cNvGrpSpPr/>
            <p:nvPr/>
          </p:nvGrpSpPr>
          <p:grpSpPr>
            <a:xfrm>
              <a:off x="8148965" y="1487315"/>
              <a:ext cx="342841" cy="152788"/>
              <a:chOff x="3632641" y="494749"/>
              <a:chExt cx="342841" cy="152788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2B5FBD10-CAA3-4970-A864-35C304DA1A77}"/>
                  </a:ext>
                </a:extLst>
              </p:cNvPr>
              <p:cNvSpPr/>
              <p:nvPr/>
            </p:nvSpPr>
            <p:spPr>
              <a:xfrm>
                <a:off x="3632641" y="494749"/>
                <a:ext cx="342841" cy="15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99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59FEF13F-FF94-4FE1-B760-6CC99EDA6EA1}"/>
                  </a:ext>
                </a:extLst>
              </p:cNvPr>
              <p:cNvSpPr/>
              <p:nvPr/>
            </p:nvSpPr>
            <p:spPr>
              <a:xfrm>
                <a:off x="3634008" y="494749"/>
                <a:ext cx="45719" cy="15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EE270BD-F1DE-465A-AFB1-FBEEA9D4CBAC}"/>
                </a:ext>
              </a:extLst>
            </p:cNvPr>
            <p:cNvSpPr/>
            <p:nvPr/>
          </p:nvSpPr>
          <p:spPr>
            <a:xfrm>
              <a:off x="8444494" y="1487315"/>
              <a:ext cx="45719" cy="152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C4493F7-8FAF-44CD-AA3C-D754E8E4D5A3}"/>
                </a:ext>
              </a:extLst>
            </p:cNvPr>
            <p:cNvSpPr/>
            <p:nvPr/>
          </p:nvSpPr>
          <p:spPr>
            <a:xfrm>
              <a:off x="7241864" y="1463502"/>
              <a:ext cx="1283300" cy="2001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F7D0906-D344-41C9-A106-0F4252DDE3DD}"/>
                </a:ext>
              </a:extLst>
            </p:cNvPr>
            <p:cNvCxnSpPr>
              <a:stCxn id="143" idx="1"/>
            </p:cNvCxnSpPr>
            <p:nvPr/>
          </p:nvCxnSpPr>
          <p:spPr>
            <a:xfrm flipH="1">
              <a:off x="1742462" y="571143"/>
              <a:ext cx="2040672" cy="421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F5549518-A8FD-40FD-87C3-1CE9F0873FD6}"/>
                </a:ext>
              </a:extLst>
            </p:cNvPr>
            <p:cNvCxnSpPr>
              <a:stCxn id="141" idx="3"/>
            </p:cNvCxnSpPr>
            <p:nvPr/>
          </p:nvCxnSpPr>
          <p:spPr>
            <a:xfrm>
              <a:off x="4118609" y="571143"/>
              <a:ext cx="1741206" cy="421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C7B04D06-68EF-432F-A518-573C983E8EBD}"/>
                </a:ext>
              </a:extLst>
            </p:cNvPr>
            <p:cNvCxnSpPr>
              <a:stCxn id="135" idx="2"/>
            </p:cNvCxnSpPr>
            <p:nvPr/>
          </p:nvCxnSpPr>
          <p:spPr>
            <a:xfrm flipH="1">
              <a:off x="447389" y="1168836"/>
              <a:ext cx="1187726" cy="2858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793C1A1B-BD74-4756-9050-7FBD36CCB51C}"/>
                </a:ext>
              </a:extLst>
            </p:cNvPr>
            <p:cNvCxnSpPr>
              <a:stCxn id="133" idx="2"/>
              <a:endCxn id="110" idx="0"/>
            </p:cNvCxnSpPr>
            <p:nvPr/>
          </p:nvCxnSpPr>
          <p:spPr>
            <a:xfrm flipH="1">
              <a:off x="1769933" y="1168836"/>
              <a:ext cx="154938" cy="2858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D01A2627-C7B9-4B9F-AD58-EE3FD50B99DE}"/>
                </a:ext>
              </a:extLst>
            </p:cNvPr>
            <p:cNvCxnSpPr>
              <a:stCxn id="131" idx="1"/>
            </p:cNvCxnSpPr>
            <p:nvPr/>
          </p:nvCxnSpPr>
          <p:spPr>
            <a:xfrm>
              <a:off x="2191767" y="1092442"/>
              <a:ext cx="903216" cy="362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3B93A1B5-2B7E-4DCE-A73B-B9CC9CE7FD1C}"/>
                </a:ext>
              </a:extLst>
            </p:cNvPr>
            <p:cNvCxnSpPr>
              <a:stCxn id="119" idx="1"/>
            </p:cNvCxnSpPr>
            <p:nvPr/>
          </p:nvCxnSpPr>
          <p:spPr>
            <a:xfrm flipH="1">
              <a:off x="4651035" y="1092442"/>
              <a:ext cx="1259819" cy="362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51ABD520-F158-472F-8AAE-BEC48130EABB}"/>
                </a:ext>
              </a:extLst>
            </p:cNvPr>
            <p:cNvCxnSpPr>
              <a:cxnSpLocks/>
              <a:stCxn id="117" idx="3"/>
            </p:cNvCxnSpPr>
            <p:nvPr/>
          </p:nvCxnSpPr>
          <p:spPr>
            <a:xfrm flipH="1">
              <a:off x="5904258" y="1092442"/>
              <a:ext cx="342071" cy="362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864B8FD8-8537-4E76-BA45-1CFF3F81BA44}"/>
                </a:ext>
              </a:extLst>
            </p:cNvPr>
            <p:cNvCxnSpPr>
              <a:stCxn id="115" idx="3"/>
            </p:cNvCxnSpPr>
            <p:nvPr/>
          </p:nvCxnSpPr>
          <p:spPr>
            <a:xfrm>
              <a:off x="6536085" y="1092442"/>
              <a:ext cx="790698" cy="362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E4D32EC-2CCD-483D-96C1-F84B87656ED8}"/>
                </a:ext>
              </a:extLst>
            </p:cNvPr>
            <p:cNvCxnSpPr>
              <a:stCxn id="22" idx="3"/>
              <a:endCxn id="34" idx="1"/>
            </p:cNvCxnSpPr>
            <p:nvPr/>
          </p:nvCxnSpPr>
          <p:spPr>
            <a:xfrm>
              <a:off x="1539079" y="1554742"/>
              <a:ext cx="88936" cy="0"/>
            </a:xfrm>
            <a:prstGeom prst="straightConnector1">
              <a:avLst/>
            </a:prstGeom>
            <a:ln>
              <a:headEnd type="none" w="med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27A829E1-9A17-4481-B51C-CAE0C9D2838B}"/>
                </a:ext>
              </a:extLst>
            </p:cNvPr>
            <p:cNvCxnSpPr/>
            <p:nvPr/>
          </p:nvCxnSpPr>
          <p:spPr>
            <a:xfrm>
              <a:off x="2919510" y="1561373"/>
              <a:ext cx="88936" cy="0"/>
            </a:xfrm>
            <a:prstGeom prst="straightConnector1">
              <a:avLst/>
            </a:prstGeom>
            <a:ln>
              <a:headEnd type="none" w="med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E5D879E7-66AA-4F0D-8109-EC7FF177B90F}"/>
                </a:ext>
              </a:extLst>
            </p:cNvPr>
            <p:cNvCxnSpPr>
              <a:cxnSpLocks/>
              <a:stCxn id="40" idx="3"/>
              <a:endCxn id="46" idx="1"/>
            </p:cNvCxnSpPr>
            <p:nvPr/>
          </p:nvCxnSpPr>
          <p:spPr>
            <a:xfrm>
              <a:off x="4293364" y="1554742"/>
              <a:ext cx="194215" cy="8834"/>
            </a:xfrm>
            <a:prstGeom prst="straightConnector1">
              <a:avLst/>
            </a:prstGeom>
            <a:ln>
              <a:headEnd type="none" w="med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1857C744-B251-4D0E-B65A-956545A912ED}"/>
                </a:ext>
              </a:extLst>
            </p:cNvPr>
            <p:cNvCxnSpPr/>
            <p:nvPr/>
          </p:nvCxnSpPr>
          <p:spPr>
            <a:xfrm>
              <a:off x="5777554" y="1570218"/>
              <a:ext cx="88936" cy="0"/>
            </a:xfrm>
            <a:prstGeom prst="straightConnector1">
              <a:avLst/>
            </a:prstGeom>
            <a:ln>
              <a:headEnd type="none" w="med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C63B9F75-D8C2-4F18-8D1D-86CFE7D68432}"/>
                </a:ext>
              </a:extLst>
            </p:cNvPr>
            <p:cNvCxnSpPr/>
            <p:nvPr/>
          </p:nvCxnSpPr>
          <p:spPr>
            <a:xfrm>
              <a:off x="7149153" y="1563598"/>
              <a:ext cx="88936" cy="0"/>
            </a:xfrm>
            <a:prstGeom prst="straightConnector1">
              <a:avLst/>
            </a:prstGeom>
            <a:ln>
              <a:headEnd type="none" w="med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428BBABD-75F4-4855-8FED-61844C347571}"/>
              </a:ext>
            </a:extLst>
          </p:cNvPr>
          <p:cNvSpPr txBox="1"/>
          <p:nvPr/>
        </p:nvSpPr>
        <p:spPr>
          <a:xfrm>
            <a:off x="1979712" y="3861048"/>
            <a:ext cx="22701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T1</a:t>
            </a:r>
          </a:p>
          <a:p>
            <a:endParaRPr lang="en-US" altLang="ko-KR" dirty="0"/>
          </a:p>
          <a:p>
            <a:r>
              <a:rPr lang="en-US" altLang="ko-KR" dirty="0"/>
              <a:t>read  20&lt;x&lt;75</a:t>
            </a:r>
          </a:p>
          <a:p>
            <a:endParaRPr lang="en-US" altLang="ko-KR" dirty="0"/>
          </a:p>
          <a:p>
            <a:r>
              <a:rPr lang="en-US" altLang="ko-KR" dirty="0"/>
              <a:t>read  20&lt;x&lt;75</a:t>
            </a:r>
          </a:p>
          <a:p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A541315-39B5-4745-BDD6-8D4082982FBF}"/>
              </a:ext>
            </a:extLst>
          </p:cNvPr>
          <p:cNvSpPr txBox="1"/>
          <p:nvPr/>
        </p:nvSpPr>
        <p:spPr>
          <a:xfrm>
            <a:off x="5131006" y="3861048"/>
            <a:ext cx="15167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T2</a:t>
            </a:r>
          </a:p>
          <a:p>
            <a:r>
              <a:rPr lang="en-US" altLang="ko-KR" dirty="0"/>
              <a:t>delete 50</a:t>
            </a:r>
          </a:p>
          <a:p>
            <a:endParaRPr lang="en-US" altLang="ko-KR" dirty="0"/>
          </a:p>
          <a:p>
            <a:r>
              <a:rPr lang="en-US" altLang="ko-KR" dirty="0"/>
              <a:t>Abort</a:t>
            </a:r>
          </a:p>
          <a:p>
            <a:endParaRPr lang="ko-KR" altLang="en-US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B6A5FFE-10F4-4A21-AF5E-27BEBDC8B5C1}"/>
              </a:ext>
            </a:extLst>
          </p:cNvPr>
          <p:cNvSpPr/>
          <p:nvPr/>
        </p:nvSpPr>
        <p:spPr>
          <a:xfrm>
            <a:off x="45538" y="1294197"/>
            <a:ext cx="1906921" cy="1074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unrepeatable read</a:t>
            </a:r>
          </a:p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dirty read</a:t>
            </a:r>
          </a:p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lost update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624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>
            <a:extLst>
              <a:ext uri="{FF2B5EF4-FFF2-40B4-BE49-F238E27FC236}">
                <a16:creationId xmlns:a16="http://schemas.microsoft.com/office/drawing/2014/main" id="{91C2AFD9-E910-4267-887D-4142237F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고립화 수준의 종류</a:t>
            </a:r>
          </a:p>
        </p:txBody>
      </p:sp>
      <p:sp>
        <p:nvSpPr>
          <p:cNvPr id="54275" name="Freeform 3">
            <a:extLst>
              <a:ext uri="{FF2B5EF4-FFF2-40B4-BE49-F238E27FC236}">
                <a16:creationId xmlns:a16="http://schemas.microsoft.com/office/drawing/2014/main" id="{69FD4BE0-EE8A-42EA-BAF9-9C39DC17729A}"/>
              </a:ext>
            </a:extLst>
          </p:cNvPr>
          <p:cNvSpPr>
            <a:spLocks/>
          </p:cNvSpPr>
          <p:nvPr/>
        </p:nvSpPr>
        <p:spPr bwMode="gray">
          <a:xfrm>
            <a:off x="3814763" y="1785938"/>
            <a:ext cx="1249362" cy="1073150"/>
          </a:xfrm>
          <a:custGeom>
            <a:avLst/>
            <a:gdLst>
              <a:gd name="T0" fmla="*/ 0 w 982"/>
              <a:gd name="T1" fmla="*/ 2147483646 h 774"/>
              <a:gd name="T2" fmla="*/ 2147483646 w 982"/>
              <a:gd name="T3" fmla="*/ 2147483646 h 774"/>
              <a:gd name="T4" fmla="*/ 2147483646 w 982"/>
              <a:gd name="T5" fmla="*/ 2147483646 h 774"/>
              <a:gd name="T6" fmla="*/ 2147483646 w 982"/>
              <a:gd name="T7" fmla="*/ 2147483646 h 774"/>
              <a:gd name="T8" fmla="*/ 2147483646 w 982"/>
              <a:gd name="T9" fmla="*/ 2147483646 h 774"/>
              <a:gd name="T10" fmla="*/ 2147483646 w 982"/>
              <a:gd name="T11" fmla="*/ 2147483646 h 774"/>
              <a:gd name="T12" fmla="*/ 2147483646 w 982"/>
              <a:gd name="T13" fmla="*/ 2147483646 h 774"/>
              <a:gd name="T14" fmla="*/ 2147483646 w 982"/>
              <a:gd name="T15" fmla="*/ 2147483646 h 774"/>
              <a:gd name="T16" fmla="*/ 2147483646 w 982"/>
              <a:gd name="T17" fmla="*/ 2147483646 h 774"/>
              <a:gd name="T18" fmla="*/ 2147483646 w 982"/>
              <a:gd name="T19" fmla="*/ 2147483646 h 774"/>
              <a:gd name="T20" fmla="*/ 2147483646 w 982"/>
              <a:gd name="T21" fmla="*/ 2147483646 h 774"/>
              <a:gd name="T22" fmla="*/ 2147483646 w 982"/>
              <a:gd name="T23" fmla="*/ 2147483646 h 774"/>
              <a:gd name="T24" fmla="*/ 2147483646 w 982"/>
              <a:gd name="T25" fmla="*/ 2147483646 h 774"/>
              <a:gd name="T26" fmla="*/ 2147483646 w 982"/>
              <a:gd name="T27" fmla="*/ 2147483646 h 774"/>
              <a:gd name="T28" fmla="*/ 2147483646 w 982"/>
              <a:gd name="T29" fmla="*/ 2147483646 h 774"/>
              <a:gd name="T30" fmla="*/ 2147483646 w 982"/>
              <a:gd name="T31" fmla="*/ 2147483646 h 774"/>
              <a:gd name="T32" fmla="*/ 2147483646 w 982"/>
              <a:gd name="T33" fmla="*/ 2147483646 h 774"/>
              <a:gd name="T34" fmla="*/ 2147483646 w 982"/>
              <a:gd name="T35" fmla="*/ 2147483646 h 774"/>
              <a:gd name="T36" fmla="*/ 2147483646 w 982"/>
              <a:gd name="T37" fmla="*/ 2147483646 h 774"/>
              <a:gd name="T38" fmla="*/ 2147483646 w 982"/>
              <a:gd name="T39" fmla="*/ 2147483646 h 774"/>
              <a:gd name="T40" fmla="*/ 2147483646 w 982"/>
              <a:gd name="T41" fmla="*/ 2147483646 h 774"/>
              <a:gd name="T42" fmla="*/ 2147483646 w 982"/>
              <a:gd name="T43" fmla="*/ 2147483646 h 774"/>
              <a:gd name="T44" fmla="*/ 2147483646 w 982"/>
              <a:gd name="T45" fmla="*/ 2147483646 h 774"/>
              <a:gd name="T46" fmla="*/ 2147483646 w 982"/>
              <a:gd name="T47" fmla="*/ 2147483646 h 774"/>
              <a:gd name="T48" fmla="*/ 2147483646 w 982"/>
              <a:gd name="T49" fmla="*/ 2147483646 h 774"/>
              <a:gd name="T50" fmla="*/ 2147483646 w 982"/>
              <a:gd name="T51" fmla="*/ 2147483646 h 774"/>
              <a:gd name="T52" fmla="*/ 2147483646 w 982"/>
              <a:gd name="T53" fmla="*/ 0 h 774"/>
              <a:gd name="T54" fmla="*/ 2147483646 w 982"/>
              <a:gd name="T55" fmla="*/ 2147483646 h 774"/>
              <a:gd name="T56" fmla="*/ 2147483646 w 982"/>
              <a:gd name="T57" fmla="*/ 2147483646 h 774"/>
              <a:gd name="T58" fmla="*/ 2147483646 w 982"/>
              <a:gd name="T59" fmla="*/ 2147483646 h 774"/>
              <a:gd name="T60" fmla="*/ 2147483646 w 982"/>
              <a:gd name="T61" fmla="*/ 2147483646 h 774"/>
              <a:gd name="T62" fmla="*/ 2147483646 w 982"/>
              <a:gd name="T63" fmla="*/ 2147483646 h 774"/>
              <a:gd name="T64" fmla="*/ 2147483646 w 982"/>
              <a:gd name="T65" fmla="*/ 2147483646 h 774"/>
              <a:gd name="T66" fmla="*/ 2147483646 w 982"/>
              <a:gd name="T67" fmla="*/ 2147483646 h 774"/>
              <a:gd name="T68" fmla="*/ 2147483646 w 982"/>
              <a:gd name="T69" fmla="*/ 2147483646 h 774"/>
              <a:gd name="T70" fmla="*/ 2147483646 w 982"/>
              <a:gd name="T71" fmla="*/ 2147483646 h 774"/>
              <a:gd name="T72" fmla="*/ 2147483646 w 982"/>
              <a:gd name="T73" fmla="*/ 2147483646 h 774"/>
              <a:gd name="T74" fmla="*/ 2147483646 w 982"/>
              <a:gd name="T75" fmla="*/ 2147483646 h 774"/>
              <a:gd name="T76" fmla="*/ 2147483646 w 982"/>
              <a:gd name="T77" fmla="*/ 2147483646 h 774"/>
              <a:gd name="T78" fmla="*/ 2147483646 w 982"/>
              <a:gd name="T79" fmla="*/ 2147483646 h 774"/>
              <a:gd name="T80" fmla="*/ 2147483646 w 982"/>
              <a:gd name="T81" fmla="*/ 2147483646 h 774"/>
              <a:gd name="T82" fmla="*/ 2147483646 w 982"/>
              <a:gd name="T83" fmla="*/ 2147483646 h 774"/>
              <a:gd name="T84" fmla="*/ 2147483646 w 982"/>
              <a:gd name="T85" fmla="*/ 2147483646 h 774"/>
              <a:gd name="T86" fmla="*/ 2147483646 w 982"/>
              <a:gd name="T87" fmla="*/ 2147483646 h 774"/>
              <a:gd name="T88" fmla="*/ 2147483646 w 982"/>
              <a:gd name="T89" fmla="*/ 2147483646 h 774"/>
              <a:gd name="T90" fmla="*/ 2147483646 w 982"/>
              <a:gd name="T91" fmla="*/ 2147483646 h 774"/>
              <a:gd name="T92" fmla="*/ 2147483646 w 982"/>
              <a:gd name="T93" fmla="*/ 2147483646 h 774"/>
              <a:gd name="T94" fmla="*/ 2147483646 w 982"/>
              <a:gd name="T95" fmla="*/ 2147483646 h 774"/>
              <a:gd name="T96" fmla="*/ 2147483646 w 982"/>
              <a:gd name="T97" fmla="*/ 2147483646 h 774"/>
              <a:gd name="T98" fmla="*/ 2147483646 w 982"/>
              <a:gd name="T99" fmla="*/ 2147483646 h 774"/>
              <a:gd name="T100" fmla="*/ 2147483646 w 982"/>
              <a:gd name="T101" fmla="*/ 2147483646 h 774"/>
              <a:gd name="T102" fmla="*/ 2147483646 w 982"/>
              <a:gd name="T103" fmla="*/ 2147483646 h 774"/>
              <a:gd name="T104" fmla="*/ 0 w 982"/>
              <a:gd name="T105" fmla="*/ 2147483646 h 774"/>
              <a:gd name="T106" fmla="*/ 0 w 982"/>
              <a:gd name="T107" fmla="*/ 2147483646 h 77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982"/>
              <a:gd name="T163" fmla="*/ 0 h 774"/>
              <a:gd name="T164" fmla="*/ 982 w 982"/>
              <a:gd name="T165" fmla="*/ 774 h 774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17A217">
                  <a:alpha val="32001"/>
                </a:srgbClr>
              </a:gs>
              <a:gs pos="100000">
                <a:srgbClr val="0099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4276" name="AutoShape 8">
            <a:extLst>
              <a:ext uri="{FF2B5EF4-FFF2-40B4-BE49-F238E27FC236}">
                <a16:creationId xmlns:a16="http://schemas.microsoft.com/office/drawing/2014/main" id="{6FDF783C-C84D-4C60-A7C6-73B3B5D50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3116263"/>
            <a:ext cx="1954212" cy="2928937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77" name="AutoShape 9">
            <a:extLst>
              <a:ext uri="{FF2B5EF4-FFF2-40B4-BE49-F238E27FC236}">
                <a16:creationId xmlns:a16="http://schemas.microsoft.com/office/drawing/2014/main" id="{A789F435-09A7-4F94-8FD9-746DD6294B09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09850" y="2889250"/>
            <a:ext cx="1585913" cy="4683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78" name="AutoShape 10">
            <a:extLst>
              <a:ext uri="{FF2B5EF4-FFF2-40B4-BE49-F238E27FC236}">
                <a16:creationId xmlns:a16="http://schemas.microsoft.com/office/drawing/2014/main" id="{58F99BFE-0CBA-4EAF-AD32-821B489B02F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037013" y="3059113"/>
            <a:ext cx="61912" cy="133350"/>
          </a:xfrm>
          <a:prstGeom prst="octagon">
            <a:avLst>
              <a:gd name="adj" fmla="val 29287"/>
            </a:avLst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79" name="AutoShape 11">
            <a:extLst>
              <a:ext uri="{FF2B5EF4-FFF2-40B4-BE49-F238E27FC236}">
                <a16:creationId xmlns:a16="http://schemas.microsoft.com/office/drawing/2014/main" id="{882D0276-4945-46D7-A122-411DFB022F5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682875" y="3049588"/>
            <a:ext cx="61913" cy="134937"/>
          </a:xfrm>
          <a:prstGeom prst="octagon">
            <a:avLst>
              <a:gd name="adj" fmla="val 29287"/>
            </a:avLst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80" name="AutoShape 12">
            <a:extLst>
              <a:ext uri="{FF2B5EF4-FFF2-40B4-BE49-F238E27FC236}">
                <a16:creationId xmlns:a16="http://schemas.microsoft.com/office/drawing/2014/main" id="{42AB1EDD-9CFD-4AB6-9435-5629800B2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188" y="2651125"/>
            <a:ext cx="1952625" cy="292735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4B71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81" name="AutoShape 13">
            <a:extLst>
              <a:ext uri="{FF2B5EF4-FFF2-40B4-BE49-F238E27FC236}">
                <a16:creationId xmlns:a16="http://schemas.microsoft.com/office/drawing/2014/main" id="{49883FCB-5AA6-40BD-9B4F-C08962AD9245}"/>
              </a:ext>
            </a:extLst>
          </p:cNvPr>
          <p:cNvSpPr>
            <a:spLocks noChangeArrowheads="1"/>
          </p:cNvSpPr>
          <p:nvPr/>
        </p:nvSpPr>
        <p:spPr bwMode="gray">
          <a:xfrm>
            <a:off x="4730750" y="2428875"/>
            <a:ext cx="1585913" cy="4984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6D8CE5"/>
              </a:gs>
              <a:gs pos="100000">
                <a:srgbClr val="32416A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82" name="AutoShape 14">
            <a:extLst>
              <a:ext uri="{FF2B5EF4-FFF2-40B4-BE49-F238E27FC236}">
                <a16:creationId xmlns:a16="http://schemas.microsoft.com/office/drawing/2014/main" id="{1E036876-A333-456E-B0B9-BADF87E4F16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165850" y="2584450"/>
            <a:ext cx="60325" cy="131763"/>
          </a:xfrm>
          <a:prstGeom prst="octagon">
            <a:avLst>
              <a:gd name="adj" fmla="val 29287"/>
            </a:avLst>
          </a:prstGeom>
          <a:solidFill>
            <a:srgbClr val="6F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83" name="AutoShape 15">
            <a:extLst>
              <a:ext uri="{FF2B5EF4-FFF2-40B4-BE49-F238E27FC236}">
                <a16:creationId xmlns:a16="http://schemas.microsoft.com/office/drawing/2014/main" id="{12D457CE-E11F-4E72-8278-9A1860FCE74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819650" y="2584450"/>
            <a:ext cx="60325" cy="131763"/>
          </a:xfrm>
          <a:prstGeom prst="octagon">
            <a:avLst>
              <a:gd name="adj" fmla="val 29287"/>
            </a:avLst>
          </a:prstGeom>
          <a:solidFill>
            <a:srgbClr val="6F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84" name="Freeform 16">
            <a:extLst>
              <a:ext uri="{FF2B5EF4-FFF2-40B4-BE49-F238E27FC236}">
                <a16:creationId xmlns:a16="http://schemas.microsoft.com/office/drawing/2014/main" id="{FA49BFDA-9732-4CBF-9A62-84472507CED4}"/>
              </a:ext>
            </a:extLst>
          </p:cNvPr>
          <p:cNvSpPr>
            <a:spLocks/>
          </p:cNvSpPr>
          <p:nvPr/>
        </p:nvSpPr>
        <p:spPr bwMode="gray">
          <a:xfrm>
            <a:off x="1619250" y="2251075"/>
            <a:ext cx="1247775" cy="1074738"/>
          </a:xfrm>
          <a:custGeom>
            <a:avLst/>
            <a:gdLst>
              <a:gd name="T0" fmla="*/ 0 w 982"/>
              <a:gd name="T1" fmla="*/ 2147483646 h 774"/>
              <a:gd name="T2" fmla="*/ 2147483646 w 982"/>
              <a:gd name="T3" fmla="*/ 2147483646 h 774"/>
              <a:gd name="T4" fmla="*/ 2147483646 w 982"/>
              <a:gd name="T5" fmla="*/ 2147483646 h 774"/>
              <a:gd name="T6" fmla="*/ 2147483646 w 982"/>
              <a:gd name="T7" fmla="*/ 2147483646 h 774"/>
              <a:gd name="T8" fmla="*/ 2147483646 w 982"/>
              <a:gd name="T9" fmla="*/ 2147483646 h 774"/>
              <a:gd name="T10" fmla="*/ 2147483646 w 982"/>
              <a:gd name="T11" fmla="*/ 2147483646 h 774"/>
              <a:gd name="T12" fmla="*/ 2147483646 w 982"/>
              <a:gd name="T13" fmla="*/ 2147483646 h 774"/>
              <a:gd name="T14" fmla="*/ 2147483646 w 982"/>
              <a:gd name="T15" fmla="*/ 2147483646 h 774"/>
              <a:gd name="T16" fmla="*/ 2147483646 w 982"/>
              <a:gd name="T17" fmla="*/ 2147483646 h 774"/>
              <a:gd name="T18" fmla="*/ 2147483646 w 982"/>
              <a:gd name="T19" fmla="*/ 2147483646 h 774"/>
              <a:gd name="T20" fmla="*/ 2147483646 w 982"/>
              <a:gd name="T21" fmla="*/ 2147483646 h 774"/>
              <a:gd name="T22" fmla="*/ 2147483646 w 982"/>
              <a:gd name="T23" fmla="*/ 2147483646 h 774"/>
              <a:gd name="T24" fmla="*/ 2147483646 w 982"/>
              <a:gd name="T25" fmla="*/ 2147483646 h 774"/>
              <a:gd name="T26" fmla="*/ 2147483646 w 982"/>
              <a:gd name="T27" fmla="*/ 2147483646 h 774"/>
              <a:gd name="T28" fmla="*/ 2147483646 w 982"/>
              <a:gd name="T29" fmla="*/ 2147483646 h 774"/>
              <a:gd name="T30" fmla="*/ 2147483646 w 982"/>
              <a:gd name="T31" fmla="*/ 2147483646 h 774"/>
              <a:gd name="T32" fmla="*/ 2147483646 w 982"/>
              <a:gd name="T33" fmla="*/ 2147483646 h 774"/>
              <a:gd name="T34" fmla="*/ 2147483646 w 982"/>
              <a:gd name="T35" fmla="*/ 2147483646 h 774"/>
              <a:gd name="T36" fmla="*/ 2147483646 w 982"/>
              <a:gd name="T37" fmla="*/ 2147483646 h 774"/>
              <a:gd name="T38" fmla="*/ 2147483646 w 982"/>
              <a:gd name="T39" fmla="*/ 2147483646 h 774"/>
              <a:gd name="T40" fmla="*/ 2147483646 w 982"/>
              <a:gd name="T41" fmla="*/ 2147483646 h 774"/>
              <a:gd name="T42" fmla="*/ 2147483646 w 982"/>
              <a:gd name="T43" fmla="*/ 2147483646 h 774"/>
              <a:gd name="T44" fmla="*/ 2147483646 w 982"/>
              <a:gd name="T45" fmla="*/ 2147483646 h 774"/>
              <a:gd name="T46" fmla="*/ 2147483646 w 982"/>
              <a:gd name="T47" fmla="*/ 2147483646 h 774"/>
              <a:gd name="T48" fmla="*/ 2147483646 w 982"/>
              <a:gd name="T49" fmla="*/ 2147483646 h 774"/>
              <a:gd name="T50" fmla="*/ 2147483646 w 982"/>
              <a:gd name="T51" fmla="*/ 2147483646 h 774"/>
              <a:gd name="T52" fmla="*/ 2147483646 w 982"/>
              <a:gd name="T53" fmla="*/ 0 h 774"/>
              <a:gd name="T54" fmla="*/ 2147483646 w 982"/>
              <a:gd name="T55" fmla="*/ 2147483646 h 774"/>
              <a:gd name="T56" fmla="*/ 2147483646 w 982"/>
              <a:gd name="T57" fmla="*/ 2147483646 h 774"/>
              <a:gd name="T58" fmla="*/ 2147483646 w 982"/>
              <a:gd name="T59" fmla="*/ 2147483646 h 774"/>
              <a:gd name="T60" fmla="*/ 2147483646 w 982"/>
              <a:gd name="T61" fmla="*/ 2147483646 h 774"/>
              <a:gd name="T62" fmla="*/ 2147483646 w 982"/>
              <a:gd name="T63" fmla="*/ 2147483646 h 774"/>
              <a:gd name="T64" fmla="*/ 2147483646 w 982"/>
              <a:gd name="T65" fmla="*/ 2147483646 h 774"/>
              <a:gd name="T66" fmla="*/ 2147483646 w 982"/>
              <a:gd name="T67" fmla="*/ 2147483646 h 774"/>
              <a:gd name="T68" fmla="*/ 2147483646 w 982"/>
              <a:gd name="T69" fmla="*/ 2147483646 h 774"/>
              <a:gd name="T70" fmla="*/ 2147483646 w 982"/>
              <a:gd name="T71" fmla="*/ 2147483646 h 774"/>
              <a:gd name="T72" fmla="*/ 2147483646 w 982"/>
              <a:gd name="T73" fmla="*/ 2147483646 h 774"/>
              <a:gd name="T74" fmla="*/ 2147483646 w 982"/>
              <a:gd name="T75" fmla="*/ 2147483646 h 774"/>
              <a:gd name="T76" fmla="*/ 2147483646 w 982"/>
              <a:gd name="T77" fmla="*/ 2147483646 h 774"/>
              <a:gd name="T78" fmla="*/ 2147483646 w 982"/>
              <a:gd name="T79" fmla="*/ 2147483646 h 774"/>
              <a:gd name="T80" fmla="*/ 2147483646 w 982"/>
              <a:gd name="T81" fmla="*/ 2147483646 h 774"/>
              <a:gd name="T82" fmla="*/ 2147483646 w 982"/>
              <a:gd name="T83" fmla="*/ 2147483646 h 774"/>
              <a:gd name="T84" fmla="*/ 2147483646 w 982"/>
              <a:gd name="T85" fmla="*/ 2147483646 h 774"/>
              <a:gd name="T86" fmla="*/ 2147483646 w 982"/>
              <a:gd name="T87" fmla="*/ 2147483646 h 774"/>
              <a:gd name="T88" fmla="*/ 2147483646 w 982"/>
              <a:gd name="T89" fmla="*/ 2147483646 h 774"/>
              <a:gd name="T90" fmla="*/ 2147483646 w 982"/>
              <a:gd name="T91" fmla="*/ 2147483646 h 774"/>
              <a:gd name="T92" fmla="*/ 2147483646 w 982"/>
              <a:gd name="T93" fmla="*/ 2147483646 h 774"/>
              <a:gd name="T94" fmla="*/ 2147483646 w 982"/>
              <a:gd name="T95" fmla="*/ 2147483646 h 774"/>
              <a:gd name="T96" fmla="*/ 2147483646 w 982"/>
              <a:gd name="T97" fmla="*/ 2147483646 h 774"/>
              <a:gd name="T98" fmla="*/ 2147483646 w 982"/>
              <a:gd name="T99" fmla="*/ 2147483646 h 774"/>
              <a:gd name="T100" fmla="*/ 2147483646 w 982"/>
              <a:gd name="T101" fmla="*/ 2147483646 h 774"/>
              <a:gd name="T102" fmla="*/ 2147483646 w 982"/>
              <a:gd name="T103" fmla="*/ 2147483646 h 774"/>
              <a:gd name="T104" fmla="*/ 0 w 982"/>
              <a:gd name="T105" fmla="*/ 2147483646 h 774"/>
              <a:gd name="T106" fmla="*/ 0 w 982"/>
              <a:gd name="T107" fmla="*/ 2147483646 h 77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982"/>
              <a:gd name="T163" fmla="*/ 0 h 774"/>
              <a:gd name="T164" fmla="*/ 982 w 982"/>
              <a:gd name="T165" fmla="*/ 774 h 774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EE8D4C">
                  <a:alpha val="32001"/>
                </a:srgbClr>
              </a:gs>
              <a:gs pos="100000">
                <a:srgbClr val="EC823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4285" name="Text Box 18">
            <a:extLst>
              <a:ext uri="{FF2B5EF4-FFF2-40B4-BE49-F238E27FC236}">
                <a16:creationId xmlns:a16="http://schemas.microsoft.com/office/drawing/2014/main" id="{3D06D42D-E4F3-48BF-9A37-84F6D5C77DA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28925" y="2857500"/>
            <a:ext cx="1131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FFFFFF"/>
                </a:solidFill>
                <a:latin typeface="HY동녘M" pitchFamily="18" charset="-127"/>
              </a:rPr>
              <a:t>Read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FFFFFF"/>
                </a:solidFill>
                <a:latin typeface="HY동녘M" pitchFamily="18" charset="-127"/>
              </a:rPr>
              <a:t>Committed</a:t>
            </a:r>
          </a:p>
        </p:txBody>
      </p:sp>
      <p:sp>
        <p:nvSpPr>
          <p:cNvPr id="54286" name="Text Box 19">
            <a:extLst>
              <a:ext uri="{FF2B5EF4-FFF2-40B4-BE49-F238E27FC236}">
                <a16:creationId xmlns:a16="http://schemas.microsoft.com/office/drawing/2014/main" id="{16789BBE-8ED3-40C6-9DD9-2912B23D8FA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968875" y="2395538"/>
            <a:ext cx="1171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FFFFFF"/>
                </a:solidFill>
                <a:latin typeface="HY동녘M" pitchFamily="18" charset="-127"/>
              </a:rPr>
              <a:t>Repeatable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FFFFFF"/>
                </a:solidFill>
                <a:latin typeface="HY동녘M" pitchFamily="18" charset="-127"/>
              </a:rPr>
              <a:t>Read</a:t>
            </a:r>
          </a:p>
        </p:txBody>
      </p:sp>
      <p:grpSp>
        <p:nvGrpSpPr>
          <p:cNvPr id="54287" name="Group 23">
            <a:extLst>
              <a:ext uri="{FF2B5EF4-FFF2-40B4-BE49-F238E27FC236}">
                <a16:creationId xmlns:a16="http://schemas.microsoft.com/office/drawing/2014/main" id="{161B1134-C7CF-4197-8791-CC272178F128}"/>
              </a:ext>
            </a:extLst>
          </p:cNvPr>
          <p:cNvGrpSpPr>
            <a:grpSpLocks/>
          </p:cNvGrpSpPr>
          <p:nvPr/>
        </p:nvGrpSpPr>
        <p:grpSpPr bwMode="auto">
          <a:xfrm>
            <a:off x="276225" y="3192463"/>
            <a:ext cx="1952625" cy="3251200"/>
            <a:chOff x="576" y="1723"/>
            <a:chExt cx="1446" cy="2207"/>
          </a:xfrm>
        </p:grpSpPr>
        <p:sp>
          <p:nvSpPr>
            <p:cNvPr id="54297" name="AutoShape 4">
              <a:extLst>
                <a:ext uri="{FF2B5EF4-FFF2-40B4-BE49-F238E27FC236}">
                  <a16:creationId xmlns:a16="http://schemas.microsoft.com/office/drawing/2014/main" id="{914C118F-88F0-4A39-BF0B-6AD74EC85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rgbClr val="EC823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600">
                <a:latin typeface="HY동녘M" pitchFamily="18" charset="-127"/>
              </a:endParaRPr>
            </a:p>
          </p:txBody>
        </p:sp>
        <p:sp>
          <p:nvSpPr>
            <p:cNvPr id="54298" name="AutoShape 5">
              <a:extLst>
                <a:ext uri="{FF2B5EF4-FFF2-40B4-BE49-F238E27FC236}">
                  <a16:creationId xmlns:a16="http://schemas.microsoft.com/office/drawing/2014/main" id="{35712E43-FA0E-484B-AF86-DE85557180E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89" y="1786"/>
              <a:ext cx="1174" cy="29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6600"/>
                </a:gs>
                <a:gs pos="50000">
                  <a:srgbClr val="FFA76C"/>
                </a:gs>
                <a:gs pos="100000">
                  <a:srgbClr val="FF66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600">
                <a:latin typeface="HY동녘M" pitchFamily="18" charset="-127"/>
              </a:endParaRPr>
            </a:p>
          </p:txBody>
        </p:sp>
        <p:sp>
          <p:nvSpPr>
            <p:cNvPr id="54299" name="AutoShape 6">
              <a:extLst>
                <a:ext uri="{FF2B5EF4-FFF2-40B4-BE49-F238E27FC236}">
                  <a16:creationId xmlns:a16="http://schemas.microsoft.com/office/drawing/2014/main" id="{8998135E-C29A-4410-B44E-8F75E80A89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600">
                <a:latin typeface="HY동녘M" pitchFamily="18" charset="-127"/>
              </a:endParaRPr>
            </a:p>
          </p:txBody>
        </p:sp>
        <p:sp>
          <p:nvSpPr>
            <p:cNvPr id="54300" name="AutoShape 7">
              <a:extLst>
                <a:ext uri="{FF2B5EF4-FFF2-40B4-BE49-F238E27FC236}">
                  <a16:creationId xmlns:a16="http://schemas.microsoft.com/office/drawing/2014/main" id="{0AB2D710-08F6-48E9-A06F-FC694A6F511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600">
                <a:latin typeface="HY동녘M" pitchFamily="18" charset="-127"/>
              </a:endParaRPr>
            </a:p>
          </p:txBody>
        </p:sp>
        <p:sp>
          <p:nvSpPr>
            <p:cNvPr id="54301" name="Text Box 17">
              <a:extLst>
                <a:ext uri="{FF2B5EF4-FFF2-40B4-BE49-F238E27FC236}">
                  <a16:creationId xmlns:a16="http://schemas.microsoft.com/office/drawing/2014/main" id="{E6331A72-B55C-4A20-A1B4-52C70641CC7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26" y="1723"/>
              <a:ext cx="1354" cy="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solidFill>
                    <a:srgbClr val="FFFFFF"/>
                  </a:solidFill>
                  <a:latin typeface="HY동녘M" pitchFamily="18" charset="-127"/>
                </a:rPr>
                <a:t>Read 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solidFill>
                    <a:srgbClr val="FFFFFF"/>
                  </a:solidFill>
                  <a:latin typeface="HY동녘M" pitchFamily="18" charset="-127"/>
                </a:rPr>
                <a:t>Uncommitted</a:t>
              </a:r>
            </a:p>
          </p:txBody>
        </p:sp>
        <p:sp>
          <p:nvSpPr>
            <p:cNvPr id="54302" name="Text Box 20">
              <a:extLst>
                <a:ext uri="{FF2B5EF4-FFF2-40B4-BE49-F238E27FC236}">
                  <a16:creationId xmlns:a16="http://schemas.microsoft.com/office/drawing/2014/main" id="{03EB8C07-3ED7-4E0F-9097-A904A26FC6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" y="2106"/>
              <a:ext cx="1428" cy="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ko-KR" sz="1600">
                  <a:solidFill>
                    <a:srgbClr val="000000"/>
                  </a:solidFill>
                  <a:latin typeface="HY동녘M" pitchFamily="18" charset="-127"/>
                </a:rPr>
                <a:t> </a:t>
              </a:r>
              <a:r>
                <a:rPr lang="en-US" altLang="ko-KR" sz="1400">
                  <a:solidFill>
                    <a:srgbClr val="000000"/>
                  </a:solidFill>
                  <a:latin typeface="HY동녘M" pitchFamily="18" charset="-127"/>
                </a:rPr>
                <a:t>no lock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ko-KR" sz="1400">
                  <a:solidFill>
                    <a:srgbClr val="000000"/>
                  </a:solidFill>
                  <a:latin typeface="HY동녘M" pitchFamily="18" charset="-127"/>
                </a:rPr>
                <a:t> long X lock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Char char="•"/>
              </a:pPr>
              <a:endParaRPr lang="en-US" altLang="ko-KR" sz="1400">
                <a:solidFill>
                  <a:srgbClr val="000000"/>
                </a:solidFill>
                <a:latin typeface="HY동녘M" pitchFamily="18" charset="-127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ko-KR" sz="1400">
                  <a:solidFill>
                    <a:srgbClr val="000000"/>
                  </a:solidFill>
                  <a:latin typeface="HY동녘M" pitchFamily="18" charset="-127"/>
                </a:rPr>
                <a:t> dirty read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ko-KR" sz="1400">
                  <a:solidFill>
                    <a:srgbClr val="000000"/>
                  </a:solidFill>
                  <a:latin typeface="HY동녘M" pitchFamily="18" charset="-127"/>
                </a:rPr>
                <a:t> unrepeatable read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ko-KR" sz="1400">
                  <a:solidFill>
                    <a:srgbClr val="000000"/>
                  </a:solidFill>
                  <a:latin typeface="HY동녘M" pitchFamily="18" charset="-127"/>
                </a:rPr>
                <a:t> phantom problem</a:t>
              </a:r>
            </a:p>
          </p:txBody>
        </p:sp>
      </p:grpSp>
      <p:sp>
        <p:nvSpPr>
          <p:cNvPr id="54288" name="Text Box 21">
            <a:extLst>
              <a:ext uri="{FF2B5EF4-FFF2-40B4-BE49-F238E27FC236}">
                <a16:creationId xmlns:a16="http://schemas.microsoft.com/office/drawing/2014/main" id="{EDD44160-1F43-4734-8BDB-812BCCCDD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875" y="3332163"/>
            <a:ext cx="19288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00"/>
                </a:solidFill>
                <a:latin typeface="HY동녘M" pitchFamily="18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HY동녘M" pitchFamily="18" charset="-127"/>
              </a:rPr>
              <a:t>short S lock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HY동녘M" pitchFamily="18" charset="-127"/>
              </a:rPr>
              <a:t> long X lock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ko-KR" sz="1400">
              <a:solidFill>
                <a:srgbClr val="000000"/>
              </a:solidFill>
              <a:latin typeface="HY동녘M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HY동녘M" pitchFamily="18" charset="-127"/>
              </a:rPr>
              <a:t> unrepeatable read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HY동녘M" pitchFamily="18" charset="-127"/>
              </a:rPr>
              <a:t> phantom problem</a:t>
            </a:r>
          </a:p>
        </p:txBody>
      </p:sp>
      <p:sp>
        <p:nvSpPr>
          <p:cNvPr id="54289" name="Text Box 22">
            <a:extLst>
              <a:ext uri="{FF2B5EF4-FFF2-40B4-BE49-F238E27FC236}">
                <a16:creationId xmlns:a16="http://schemas.microsoft.com/office/drawing/2014/main" id="{8DE33A1F-C7AD-4CA8-83A4-6AD2B3B68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2928938"/>
            <a:ext cx="18161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00"/>
                </a:solidFill>
                <a:latin typeface="HY동녘M" pitchFamily="18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HY동녘M" pitchFamily="18" charset="-127"/>
              </a:rPr>
              <a:t>strict 2-phase locking protocol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ko-KR" sz="1400">
              <a:solidFill>
                <a:srgbClr val="000000"/>
              </a:solidFill>
              <a:latin typeface="HY동녘M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HY동녘M" pitchFamily="18" charset="-127"/>
              </a:rPr>
              <a:t>Phantom problem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ko-KR" sz="1400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112" name="Freeform 3">
            <a:extLst>
              <a:ext uri="{FF2B5EF4-FFF2-40B4-BE49-F238E27FC236}">
                <a16:creationId xmlns:a16="http://schemas.microsoft.com/office/drawing/2014/main" id="{ADA1AC5B-E401-463E-8AF7-34C9A86EAE8A}"/>
              </a:ext>
            </a:extLst>
          </p:cNvPr>
          <p:cNvSpPr>
            <a:spLocks/>
          </p:cNvSpPr>
          <p:nvPr/>
        </p:nvSpPr>
        <p:spPr bwMode="gray">
          <a:xfrm>
            <a:off x="5929313" y="1206500"/>
            <a:ext cx="1247775" cy="1073150"/>
          </a:xfrm>
          <a:custGeom>
            <a:avLst/>
            <a:gdLst/>
            <a:ahLst/>
            <a:cxnLst>
              <a:cxn ang="0">
                <a:pos x="0" y="774"/>
              </a:cxn>
              <a:cxn ang="0">
                <a:pos x="2" y="770"/>
              </a:cxn>
              <a:cxn ang="0">
                <a:pos x="8" y="754"/>
              </a:cxn>
              <a:cxn ang="0">
                <a:pos x="16" y="730"/>
              </a:cxn>
              <a:cxn ang="0">
                <a:pos x="32" y="698"/>
              </a:cxn>
              <a:cxn ang="0">
                <a:pos x="50" y="660"/>
              </a:cxn>
              <a:cxn ang="0">
                <a:pos x="76" y="618"/>
              </a:cxn>
              <a:cxn ang="0">
                <a:pos x="106" y="574"/>
              </a:cxn>
              <a:cxn ang="0">
                <a:pos x="142" y="528"/>
              </a:cxn>
              <a:cxn ang="0">
                <a:pos x="186" y="482"/>
              </a:cxn>
              <a:cxn ang="0">
                <a:pos x="236" y="438"/>
              </a:cxn>
              <a:cxn ang="0">
                <a:pos x="294" y="398"/>
              </a:cxn>
              <a:cxn ang="0">
                <a:pos x="360" y="360"/>
              </a:cxn>
              <a:cxn ang="0">
                <a:pos x="426" y="332"/>
              </a:cxn>
              <a:cxn ang="0">
                <a:pos x="488" y="314"/>
              </a:cxn>
              <a:cxn ang="0">
                <a:pos x="544" y="304"/>
              </a:cxn>
              <a:cxn ang="0">
                <a:pos x="594" y="300"/>
              </a:cxn>
              <a:cxn ang="0">
                <a:pos x="638" y="300"/>
              </a:cxn>
              <a:cxn ang="0">
                <a:pos x="678" y="304"/>
              </a:cxn>
              <a:cxn ang="0">
                <a:pos x="710" y="312"/>
              </a:cxn>
              <a:cxn ang="0">
                <a:pos x="736" y="320"/>
              </a:cxn>
              <a:cxn ang="0">
                <a:pos x="754" y="326"/>
              </a:cxn>
              <a:cxn ang="0">
                <a:pos x="766" y="332"/>
              </a:cxn>
              <a:cxn ang="0">
                <a:pos x="770" y="334"/>
              </a:cxn>
              <a:cxn ang="0">
                <a:pos x="680" y="476"/>
              </a:cxn>
              <a:cxn ang="0">
                <a:pos x="982" y="370"/>
              </a:cxn>
              <a:cxn ang="0">
                <a:pos x="912" y="0"/>
              </a:cxn>
              <a:cxn ang="0">
                <a:pos x="854" y="150"/>
              </a:cxn>
              <a:cxn ang="0">
                <a:pos x="850" y="148"/>
              </a:cxn>
              <a:cxn ang="0">
                <a:pos x="838" y="142"/>
              </a:cxn>
              <a:cxn ang="0">
                <a:pos x="822" y="134"/>
              </a:cxn>
              <a:cxn ang="0">
                <a:pos x="798" y="126"/>
              </a:cxn>
              <a:cxn ang="0">
                <a:pos x="768" y="120"/>
              </a:cxn>
              <a:cxn ang="0">
                <a:pos x="732" y="114"/>
              </a:cxn>
              <a:cxn ang="0">
                <a:pos x="692" y="110"/>
              </a:cxn>
              <a:cxn ang="0">
                <a:pos x="646" y="110"/>
              </a:cxn>
              <a:cxn ang="0">
                <a:pos x="596" y="116"/>
              </a:cxn>
              <a:cxn ang="0">
                <a:pos x="540" y="126"/>
              </a:cxn>
              <a:cxn ang="0">
                <a:pos x="482" y="146"/>
              </a:cxn>
              <a:cxn ang="0">
                <a:pos x="422" y="172"/>
              </a:cxn>
              <a:cxn ang="0">
                <a:pos x="356" y="210"/>
              </a:cxn>
              <a:cxn ang="0">
                <a:pos x="290" y="258"/>
              </a:cxn>
              <a:cxn ang="0">
                <a:pos x="230" y="310"/>
              </a:cxn>
              <a:cxn ang="0">
                <a:pos x="178" y="364"/>
              </a:cxn>
              <a:cxn ang="0">
                <a:pos x="136" y="422"/>
              </a:cxn>
              <a:cxn ang="0">
                <a:pos x="100" y="480"/>
              </a:cxn>
              <a:cxn ang="0">
                <a:pos x="72" y="536"/>
              </a:cxn>
              <a:cxn ang="0">
                <a:pos x="48" y="590"/>
              </a:cxn>
              <a:cxn ang="0">
                <a:pos x="30" y="640"/>
              </a:cxn>
              <a:cxn ang="0">
                <a:pos x="18" y="684"/>
              </a:cxn>
              <a:cxn ang="0">
                <a:pos x="8" y="722"/>
              </a:cxn>
              <a:cxn ang="0">
                <a:pos x="4" y="750"/>
              </a:cxn>
              <a:cxn ang="0">
                <a:pos x="0" y="768"/>
              </a:cxn>
              <a:cxn ang="0">
                <a:pos x="0" y="774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1"/>
          </a:gra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eaLnBrk="1" latinLnBrk="1" hangingPunct="1"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54291" name="AutoShape 12">
            <a:extLst>
              <a:ext uri="{FF2B5EF4-FFF2-40B4-BE49-F238E27FC236}">
                <a16:creationId xmlns:a16="http://schemas.microsoft.com/office/drawing/2014/main" id="{FFA51C1A-39EA-4D55-9C33-1BD218813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1150" y="2071688"/>
            <a:ext cx="1943100" cy="2928937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FF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92" name="AutoShape 13">
            <a:extLst>
              <a:ext uri="{FF2B5EF4-FFF2-40B4-BE49-F238E27FC236}">
                <a16:creationId xmlns:a16="http://schemas.microsoft.com/office/drawing/2014/main" id="{FFC4C80E-5B80-41C8-9B85-579A66B4A5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45300" y="1785938"/>
            <a:ext cx="1585913" cy="49053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F99FF"/>
              </a:gs>
              <a:gs pos="100000">
                <a:srgbClr val="FFCC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93" name="AutoShape 14">
            <a:extLst>
              <a:ext uri="{FF2B5EF4-FFF2-40B4-BE49-F238E27FC236}">
                <a16:creationId xmlns:a16="http://schemas.microsoft.com/office/drawing/2014/main" id="{69E29E43-A2D9-450E-9583-91F304815EB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280400" y="2005013"/>
            <a:ext cx="60325" cy="133350"/>
          </a:xfrm>
          <a:prstGeom prst="octagon">
            <a:avLst>
              <a:gd name="adj" fmla="val 29287"/>
            </a:avLst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94" name="AutoShape 15">
            <a:extLst>
              <a:ext uri="{FF2B5EF4-FFF2-40B4-BE49-F238E27FC236}">
                <a16:creationId xmlns:a16="http://schemas.microsoft.com/office/drawing/2014/main" id="{C313E4A1-D3B1-4548-A016-06EC12E5394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932613" y="2005013"/>
            <a:ext cx="61912" cy="133350"/>
          </a:xfrm>
          <a:prstGeom prst="octagon">
            <a:avLst>
              <a:gd name="adj" fmla="val 29287"/>
            </a:avLst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54295" name="Text Box 19">
            <a:extLst>
              <a:ext uri="{FF2B5EF4-FFF2-40B4-BE49-F238E27FC236}">
                <a16:creationId xmlns:a16="http://schemas.microsoft.com/office/drawing/2014/main" id="{35BBFE8B-FE4D-43A5-AFC6-6630B0470C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072313" y="1857375"/>
            <a:ext cx="1187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FFFFFF"/>
                </a:solidFill>
                <a:latin typeface="HY동녘M" pitchFamily="18" charset="-127"/>
              </a:rPr>
              <a:t>Serializable</a:t>
            </a:r>
          </a:p>
        </p:txBody>
      </p:sp>
      <p:sp>
        <p:nvSpPr>
          <p:cNvPr id="54296" name="Text Box 22">
            <a:extLst>
              <a:ext uri="{FF2B5EF4-FFF2-40B4-BE49-F238E27FC236}">
                <a16:creationId xmlns:a16="http://schemas.microsoft.com/office/drawing/2014/main" id="{1B4731EB-EA50-477F-B271-162D5166A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4175" y="2259013"/>
            <a:ext cx="2014538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00"/>
                </a:solidFill>
                <a:latin typeface="HY동녘M" pitchFamily="18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HY동녘M" pitchFamily="18" charset="-127"/>
              </a:rPr>
              <a:t>strict 2-phase locking protocol + </a:t>
            </a:r>
            <a:r>
              <a:rPr lang="en-US" altLang="ko-KR" sz="1400">
                <a:solidFill>
                  <a:srgbClr val="000000"/>
                </a:solidFill>
                <a:latin typeface="HY동녘M" pitchFamily="18" charset="-127"/>
                <a:sym typeface="Symbol" panose="05050102010706020507" pitchFamily="18" charset="2"/>
              </a:rPr>
              <a:t>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ko-KR" sz="1400">
              <a:solidFill>
                <a:srgbClr val="000000"/>
              </a:solidFill>
              <a:latin typeface="HY동녘M" pitchFamily="18" charset="-127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HY동녘M" pitchFamily="18" charset="-127"/>
                <a:sym typeface="Symbol" panose="05050102010706020507" pitchFamily="18" charset="2"/>
              </a:rPr>
              <a:t> no problem</a:t>
            </a:r>
            <a:endParaRPr lang="en-US" altLang="ko-KR" sz="1400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D30E4F-8056-45C2-A64E-3F32F359AB57}"/>
              </a:ext>
            </a:extLst>
          </p:cNvPr>
          <p:cNvSpPr/>
          <p:nvPr/>
        </p:nvSpPr>
        <p:spPr>
          <a:xfrm>
            <a:off x="45538" y="1294197"/>
            <a:ext cx="1906921" cy="1074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unrepeatable read</a:t>
            </a:r>
          </a:p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dirty read</a:t>
            </a:r>
          </a:p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lost update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reeform 3">
            <a:extLst>
              <a:ext uri="{FF2B5EF4-FFF2-40B4-BE49-F238E27FC236}">
                <a16:creationId xmlns:a16="http://schemas.microsoft.com/office/drawing/2014/main" id="{B00856ED-82A2-4FFA-838C-EC13820FBF3F}"/>
              </a:ext>
            </a:extLst>
          </p:cNvPr>
          <p:cNvSpPr>
            <a:spLocks noEditPoints="1"/>
          </p:cNvSpPr>
          <p:nvPr/>
        </p:nvSpPr>
        <p:spPr bwMode="gray">
          <a:xfrm rot="-1358056">
            <a:off x="1143000" y="2590800"/>
            <a:ext cx="6615113" cy="2919413"/>
          </a:xfrm>
          <a:custGeom>
            <a:avLst/>
            <a:gdLst>
              <a:gd name="T0" fmla="*/ 2147483646 w 4040"/>
              <a:gd name="T1" fmla="*/ 2147483646 h 1888"/>
              <a:gd name="T2" fmla="*/ 2147483646 w 4040"/>
              <a:gd name="T3" fmla="*/ 2147483646 h 1888"/>
              <a:gd name="T4" fmla="*/ 2147483646 w 4040"/>
              <a:gd name="T5" fmla="*/ 2147483646 h 1888"/>
              <a:gd name="T6" fmla="*/ 2147483646 w 4040"/>
              <a:gd name="T7" fmla="*/ 2147483646 h 1888"/>
              <a:gd name="T8" fmla="*/ 2147483646 w 4040"/>
              <a:gd name="T9" fmla="*/ 2147483646 h 1888"/>
              <a:gd name="T10" fmla="*/ 2147483646 w 4040"/>
              <a:gd name="T11" fmla="*/ 2147483646 h 1888"/>
              <a:gd name="T12" fmla="*/ 0 w 4040"/>
              <a:gd name="T13" fmla="*/ 2147483646 h 1888"/>
              <a:gd name="T14" fmla="*/ 2147483646 w 4040"/>
              <a:gd name="T15" fmla="*/ 2147483646 h 1888"/>
              <a:gd name="T16" fmla="*/ 2147483646 w 4040"/>
              <a:gd name="T17" fmla="*/ 2147483646 h 1888"/>
              <a:gd name="T18" fmla="*/ 2147483646 w 4040"/>
              <a:gd name="T19" fmla="*/ 2147483646 h 1888"/>
              <a:gd name="T20" fmla="*/ 2147483646 w 4040"/>
              <a:gd name="T21" fmla="*/ 2147483646 h 1888"/>
              <a:gd name="T22" fmla="*/ 2147483646 w 4040"/>
              <a:gd name="T23" fmla="*/ 2147483646 h 1888"/>
              <a:gd name="T24" fmla="*/ 2147483646 w 4040"/>
              <a:gd name="T25" fmla="*/ 2147483646 h 1888"/>
              <a:gd name="T26" fmla="*/ 2147483646 w 4040"/>
              <a:gd name="T27" fmla="*/ 2147483646 h 1888"/>
              <a:gd name="T28" fmla="*/ 2147483646 w 4040"/>
              <a:gd name="T29" fmla="*/ 2147483646 h 1888"/>
              <a:gd name="T30" fmla="*/ 2147483646 w 4040"/>
              <a:gd name="T31" fmla="*/ 2147483646 h 1888"/>
              <a:gd name="T32" fmla="*/ 2147483646 w 4040"/>
              <a:gd name="T33" fmla="*/ 2147483646 h 1888"/>
              <a:gd name="T34" fmla="*/ 2147483646 w 4040"/>
              <a:gd name="T35" fmla="*/ 2147483646 h 1888"/>
              <a:gd name="T36" fmla="*/ 2147483646 w 4040"/>
              <a:gd name="T37" fmla="*/ 2147483646 h 1888"/>
              <a:gd name="T38" fmla="*/ 2147483646 w 4040"/>
              <a:gd name="T39" fmla="*/ 2147483646 h 1888"/>
              <a:gd name="T40" fmla="*/ 2147483646 w 4040"/>
              <a:gd name="T41" fmla="*/ 2147483646 h 1888"/>
              <a:gd name="T42" fmla="*/ 2147483646 w 4040"/>
              <a:gd name="T43" fmla="*/ 2147483646 h 1888"/>
              <a:gd name="T44" fmla="*/ 2147483646 w 4040"/>
              <a:gd name="T45" fmla="*/ 2147483646 h 1888"/>
              <a:gd name="T46" fmla="*/ 2147483646 w 4040"/>
              <a:gd name="T47" fmla="*/ 2147483646 h 1888"/>
              <a:gd name="T48" fmla="*/ 2147483646 w 4040"/>
              <a:gd name="T49" fmla="*/ 2147483646 h 1888"/>
              <a:gd name="T50" fmla="*/ 2147483646 w 4040"/>
              <a:gd name="T51" fmla="*/ 2147483646 h 1888"/>
              <a:gd name="T52" fmla="*/ 2147483646 w 4040"/>
              <a:gd name="T53" fmla="*/ 0 h 1888"/>
              <a:gd name="T54" fmla="*/ 2147483646 w 4040"/>
              <a:gd name="T55" fmla="*/ 2147483646 h 1888"/>
              <a:gd name="T56" fmla="*/ 2147483646 w 4040"/>
              <a:gd name="T57" fmla="*/ 2147483646 h 1888"/>
              <a:gd name="T58" fmla="*/ 2147483646 w 4040"/>
              <a:gd name="T59" fmla="*/ 2147483646 h 1888"/>
              <a:gd name="T60" fmla="*/ 2147483646 w 4040"/>
              <a:gd name="T61" fmla="*/ 2147483646 h 1888"/>
              <a:gd name="T62" fmla="*/ 2147483646 w 4040"/>
              <a:gd name="T63" fmla="*/ 2147483646 h 1888"/>
              <a:gd name="T64" fmla="*/ 2147483646 w 4040"/>
              <a:gd name="T65" fmla="*/ 2147483646 h 1888"/>
              <a:gd name="T66" fmla="*/ 2147483646 w 4040"/>
              <a:gd name="T67" fmla="*/ 2147483646 h 1888"/>
              <a:gd name="T68" fmla="*/ 2147483646 w 4040"/>
              <a:gd name="T69" fmla="*/ 2147483646 h 1888"/>
              <a:gd name="T70" fmla="*/ 2147483646 w 4040"/>
              <a:gd name="T71" fmla="*/ 2147483646 h 1888"/>
              <a:gd name="T72" fmla="*/ 2147483646 w 4040"/>
              <a:gd name="T73" fmla="*/ 2147483646 h 1888"/>
              <a:gd name="T74" fmla="*/ 2147483646 w 4040"/>
              <a:gd name="T75" fmla="*/ 2147483646 h 1888"/>
              <a:gd name="T76" fmla="*/ 2147483646 w 4040"/>
              <a:gd name="T77" fmla="*/ 2147483646 h 1888"/>
              <a:gd name="T78" fmla="*/ 2147483646 w 4040"/>
              <a:gd name="T79" fmla="*/ 2147483646 h 1888"/>
              <a:gd name="T80" fmla="*/ 2147483646 w 4040"/>
              <a:gd name="T81" fmla="*/ 2147483646 h 1888"/>
              <a:gd name="T82" fmla="*/ 2147483646 w 4040"/>
              <a:gd name="T83" fmla="*/ 2147483646 h 1888"/>
              <a:gd name="T84" fmla="*/ 2147483646 w 4040"/>
              <a:gd name="T85" fmla="*/ 2147483646 h 1888"/>
              <a:gd name="T86" fmla="*/ 2147483646 w 4040"/>
              <a:gd name="T87" fmla="*/ 2147483646 h 1888"/>
              <a:gd name="T88" fmla="*/ 2147483646 w 4040"/>
              <a:gd name="T89" fmla="*/ 2147483646 h 1888"/>
              <a:gd name="T90" fmla="*/ 2147483646 w 4040"/>
              <a:gd name="T91" fmla="*/ 2147483646 h 1888"/>
              <a:gd name="T92" fmla="*/ 2147483646 w 4040"/>
              <a:gd name="T93" fmla="*/ 2147483646 h 1888"/>
              <a:gd name="T94" fmla="*/ 2147483646 w 4040"/>
              <a:gd name="T95" fmla="*/ 2147483646 h 1888"/>
              <a:gd name="T96" fmla="*/ 2147483646 w 4040"/>
              <a:gd name="T97" fmla="*/ 2147483646 h 1888"/>
              <a:gd name="T98" fmla="*/ 2147483646 w 4040"/>
              <a:gd name="T99" fmla="*/ 2147483646 h 1888"/>
              <a:gd name="T100" fmla="*/ 2147483646 w 4040"/>
              <a:gd name="T101" fmla="*/ 2147483646 h 1888"/>
              <a:gd name="T102" fmla="*/ 2147483646 w 4040"/>
              <a:gd name="T103" fmla="*/ 2147483646 h 188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4040"/>
              <a:gd name="T157" fmla="*/ 0 h 1888"/>
              <a:gd name="T158" fmla="*/ 4040 w 4040"/>
              <a:gd name="T159" fmla="*/ 1888 h 188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4040" h="1888">
                <a:moveTo>
                  <a:pt x="2020" y="0"/>
                </a:moveTo>
                <a:lnTo>
                  <a:pt x="1854" y="4"/>
                </a:lnTo>
                <a:lnTo>
                  <a:pt x="1692" y="12"/>
                </a:lnTo>
                <a:lnTo>
                  <a:pt x="1534" y="28"/>
                </a:lnTo>
                <a:lnTo>
                  <a:pt x="1382" y="48"/>
                </a:lnTo>
                <a:lnTo>
                  <a:pt x="1234" y="74"/>
                </a:lnTo>
                <a:lnTo>
                  <a:pt x="1092" y="106"/>
                </a:lnTo>
                <a:lnTo>
                  <a:pt x="956" y="142"/>
                </a:lnTo>
                <a:lnTo>
                  <a:pt x="828" y="182"/>
                </a:lnTo>
                <a:lnTo>
                  <a:pt x="706" y="228"/>
                </a:lnTo>
                <a:lnTo>
                  <a:pt x="592" y="276"/>
                </a:lnTo>
                <a:lnTo>
                  <a:pt x="486" y="330"/>
                </a:lnTo>
                <a:lnTo>
                  <a:pt x="390" y="386"/>
                </a:lnTo>
                <a:lnTo>
                  <a:pt x="302" y="446"/>
                </a:lnTo>
                <a:lnTo>
                  <a:pt x="226" y="510"/>
                </a:lnTo>
                <a:lnTo>
                  <a:pt x="158" y="576"/>
                </a:lnTo>
                <a:lnTo>
                  <a:pt x="102" y="646"/>
                </a:lnTo>
                <a:lnTo>
                  <a:pt x="58" y="718"/>
                </a:lnTo>
                <a:lnTo>
                  <a:pt x="26" y="790"/>
                </a:lnTo>
                <a:lnTo>
                  <a:pt x="6" y="866"/>
                </a:lnTo>
                <a:lnTo>
                  <a:pt x="0" y="944"/>
                </a:lnTo>
                <a:lnTo>
                  <a:pt x="6" y="1022"/>
                </a:lnTo>
                <a:lnTo>
                  <a:pt x="26" y="1098"/>
                </a:lnTo>
                <a:lnTo>
                  <a:pt x="58" y="1170"/>
                </a:lnTo>
                <a:lnTo>
                  <a:pt x="102" y="1242"/>
                </a:lnTo>
                <a:lnTo>
                  <a:pt x="158" y="1312"/>
                </a:lnTo>
                <a:lnTo>
                  <a:pt x="226" y="1378"/>
                </a:lnTo>
                <a:lnTo>
                  <a:pt x="302" y="1442"/>
                </a:lnTo>
                <a:lnTo>
                  <a:pt x="390" y="1502"/>
                </a:lnTo>
                <a:lnTo>
                  <a:pt x="486" y="1558"/>
                </a:lnTo>
                <a:lnTo>
                  <a:pt x="592" y="1612"/>
                </a:lnTo>
                <a:lnTo>
                  <a:pt x="706" y="1660"/>
                </a:lnTo>
                <a:lnTo>
                  <a:pt x="828" y="1706"/>
                </a:lnTo>
                <a:lnTo>
                  <a:pt x="956" y="1746"/>
                </a:lnTo>
                <a:lnTo>
                  <a:pt x="1092" y="1782"/>
                </a:lnTo>
                <a:lnTo>
                  <a:pt x="1234" y="1814"/>
                </a:lnTo>
                <a:lnTo>
                  <a:pt x="1382" y="1840"/>
                </a:lnTo>
                <a:lnTo>
                  <a:pt x="1534" y="1860"/>
                </a:lnTo>
                <a:lnTo>
                  <a:pt x="1692" y="1876"/>
                </a:lnTo>
                <a:lnTo>
                  <a:pt x="1854" y="1884"/>
                </a:lnTo>
                <a:lnTo>
                  <a:pt x="2020" y="1888"/>
                </a:lnTo>
                <a:lnTo>
                  <a:pt x="2186" y="1884"/>
                </a:lnTo>
                <a:lnTo>
                  <a:pt x="2348" y="1876"/>
                </a:lnTo>
                <a:lnTo>
                  <a:pt x="2506" y="1860"/>
                </a:lnTo>
                <a:lnTo>
                  <a:pt x="2658" y="1840"/>
                </a:lnTo>
                <a:lnTo>
                  <a:pt x="2806" y="1814"/>
                </a:lnTo>
                <a:lnTo>
                  <a:pt x="2948" y="1782"/>
                </a:lnTo>
                <a:lnTo>
                  <a:pt x="3084" y="1746"/>
                </a:lnTo>
                <a:lnTo>
                  <a:pt x="3212" y="1706"/>
                </a:lnTo>
                <a:lnTo>
                  <a:pt x="3334" y="1660"/>
                </a:lnTo>
                <a:lnTo>
                  <a:pt x="3448" y="1612"/>
                </a:lnTo>
                <a:lnTo>
                  <a:pt x="3554" y="1558"/>
                </a:lnTo>
                <a:lnTo>
                  <a:pt x="3650" y="1502"/>
                </a:lnTo>
                <a:lnTo>
                  <a:pt x="3738" y="1442"/>
                </a:lnTo>
                <a:lnTo>
                  <a:pt x="3814" y="1378"/>
                </a:lnTo>
                <a:lnTo>
                  <a:pt x="3882" y="1312"/>
                </a:lnTo>
                <a:lnTo>
                  <a:pt x="3938" y="1242"/>
                </a:lnTo>
                <a:lnTo>
                  <a:pt x="3982" y="1170"/>
                </a:lnTo>
                <a:lnTo>
                  <a:pt x="4014" y="1098"/>
                </a:lnTo>
                <a:lnTo>
                  <a:pt x="4034" y="1022"/>
                </a:lnTo>
                <a:lnTo>
                  <a:pt x="4040" y="944"/>
                </a:lnTo>
                <a:lnTo>
                  <a:pt x="4034" y="866"/>
                </a:lnTo>
                <a:lnTo>
                  <a:pt x="4014" y="790"/>
                </a:lnTo>
                <a:lnTo>
                  <a:pt x="3982" y="718"/>
                </a:lnTo>
                <a:lnTo>
                  <a:pt x="3938" y="646"/>
                </a:lnTo>
                <a:lnTo>
                  <a:pt x="3882" y="576"/>
                </a:lnTo>
                <a:lnTo>
                  <a:pt x="3814" y="510"/>
                </a:lnTo>
                <a:lnTo>
                  <a:pt x="3738" y="446"/>
                </a:lnTo>
                <a:lnTo>
                  <a:pt x="3650" y="386"/>
                </a:lnTo>
                <a:lnTo>
                  <a:pt x="3554" y="330"/>
                </a:lnTo>
                <a:lnTo>
                  <a:pt x="3448" y="276"/>
                </a:lnTo>
                <a:lnTo>
                  <a:pt x="3334" y="228"/>
                </a:lnTo>
                <a:lnTo>
                  <a:pt x="3212" y="182"/>
                </a:lnTo>
                <a:lnTo>
                  <a:pt x="3084" y="142"/>
                </a:lnTo>
                <a:lnTo>
                  <a:pt x="2948" y="106"/>
                </a:lnTo>
                <a:lnTo>
                  <a:pt x="2806" y="74"/>
                </a:lnTo>
                <a:lnTo>
                  <a:pt x="2658" y="48"/>
                </a:lnTo>
                <a:lnTo>
                  <a:pt x="2506" y="28"/>
                </a:lnTo>
                <a:lnTo>
                  <a:pt x="2348" y="12"/>
                </a:lnTo>
                <a:lnTo>
                  <a:pt x="2186" y="4"/>
                </a:lnTo>
                <a:lnTo>
                  <a:pt x="2020" y="0"/>
                </a:lnTo>
                <a:close/>
                <a:moveTo>
                  <a:pt x="1922" y="1748"/>
                </a:moveTo>
                <a:lnTo>
                  <a:pt x="1762" y="1746"/>
                </a:lnTo>
                <a:lnTo>
                  <a:pt x="1606" y="1736"/>
                </a:lnTo>
                <a:lnTo>
                  <a:pt x="1454" y="1722"/>
                </a:lnTo>
                <a:lnTo>
                  <a:pt x="1306" y="1702"/>
                </a:lnTo>
                <a:lnTo>
                  <a:pt x="1164" y="1678"/>
                </a:lnTo>
                <a:lnTo>
                  <a:pt x="1028" y="1648"/>
                </a:lnTo>
                <a:lnTo>
                  <a:pt x="898" y="1614"/>
                </a:lnTo>
                <a:lnTo>
                  <a:pt x="776" y="1576"/>
                </a:lnTo>
                <a:lnTo>
                  <a:pt x="662" y="1532"/>
                </a:lnTo>
                <a:lnTo>
                  <a:pt x="554" y="1486"/>
                </a:lnTo>
                <a:lnTo>
                  <a:pt x="458" y="1436"/>
                </a:lnTo>
                <a:lnTo>
                  <a:pt x="370" y="1382"/>
                </a:lnTo>
                <a:lnTo>
                  <a:pt x="292" y="1326"/>
                </a:lnTo>
                <a:lnTo>
                  <a:pt x="224" y="1266"/>
                </a:lnTo>
                <a:lnTo>
                  <a:pt x="166" y="1204"/>
                </a:lnTo>
                <a:lnTo>
                  <a:pt x="122" y="1140"/>
                </a:lnTo>
                <a:lnTo>
                  <a:pt x="88" y="1074"/>
                </a:lnTo>
                <a:lnTo>
                  <a:pt x="68" y="1004"/>
                </a:lnTo>
                <a:lnTo>
                  <a:pt x="62" y="934"/>
                </a:lnTo>
                <a:lnTo>
                  <a:pt x="68" y="864"/>
                </a:lnTo>
                <a:lnTo>
                  <a:pt x="88" y="796"/>
                </a:lnTo>
                <a:lnTo>
                  <a:pt x="122" y="730"/>
                </a:lnTo>
                <a:lnTo>
                  <a:pt x="166" y="664"/>
                </a:lnTo>
                <a:lnTo>
                  <a:pt x="224" y="602"/>
                </a:lnTo>
                <a:lnTo>
                  <a:pt x="292" y="544"/>
                </a:lnTo>
                <a:lnTo>
                  <a:pt x="370" y="486"/>
                </a:lnTo>
                <a:lnTo>
                  <a:pt x="458" y="434"/>
                </a:lnTo>
                <a:lnTo>
                  <a:pt x="554" y="382"/>
                </a:lnTo>
                <a:lnTo>
                  <a:pt x="662" y="336"/>
                </a:lnTo>
                <a:lnTo>
                  <a:pt x="776" y="294"/>
                </a:lnTo>
                <a:lnTo>
                  <a:pt x="898" y="256"/>
                </a:lnTo>
                <a:lnTo>
                  <a:pt x="1028" y="222"/>
                </a:lnTo>
                <a:lnTo>
                  <a:pt x="1164" y="192"/>
                </a:lnTo>
                <a:lnTo>
                  <a:pt x="1306" y="166"/>
                </a:lnTo>
                <a:lnTo>
                  <a:pt x="1454" y="148"/>
                </a:lnTo>
                <a:lnTo>
                  <a:pt x="1606" y="132"/>
                </a:lnTo>
                <a:lnTo>
                  <a:pt x="1762" y="124"/>
                </a:lnTo>
                <a:lnTo>
                  <a:pt x="1922" y="120"/>
                </a:lnTo>
                <a:lnTo>
                  <a:pt x="2084" y="124"/>
                </a:lnTo>
                <a:lnTo>
                  <a:pt x="2240" y="132"/>
                </a:lnTo>
                <a:lnTo>
                  <a:pt x="2392" y="148"/>
                </a:lnTo>
                <a:lnTo>
                  <a:pt x="2540" y="166"/>
                </a:lnTo>
                <a:lnTo>
                  <a:pt x="2682" y="192"/>
                </a:lnTo>
                <a:lnTo>
                  <a:pt x="2818" y="222"/>
                </a:lnTo>
                <a:lnTo>
                  <a:pt x="2948" y="256"/>
                </a:lnTo>
                <a:lnTo>
                  <a:pt x="3070" y="294"/>
                </a:lnTo>
                <a:lnTo>
                  <a:pt x="3184" y="336"/>
                </a:lnTo>
                <a:lnTo>
                  <a:pt x="3292" y="382"/>
                </a:lnTo>
                <a:lnTo>
                  <a:pt x="3388" y="434"/>
                </a:lnTo>
                <a:lnTo>
                  <a:pt x="3476" y="486"/>
                </a:lnTo>
                <a:lnTo>
                  <a:pt x="3554" y="544"/>
                </a:lnTo>
                <a:lnTo>
                  <a:pt x="3622" y="602"/>
                </a:lnTo>
                <a:lnTo>
                  <a:pt x="3680" y="664"/>
                </a:lnTo>
                <a:lnTo>
                  <a:pt x="3724" y="730"/>
                </a:lnTo>
                <a:lnTo>
                  <a:pt x="3758" y="796"/>
                </a:lnTo>
                <a:lnTo>
                  <a:pt x="3778" y="864"/>
                </a:lnTo>
                <a:lnTo>
                  <a:pt x="3784" y="934"/>
                </a:lnTo>
                <a:lnTo>
                  <a:pt x="3778" y="1004"/>
                </a:lnTo>
                <a:lnTo>
                  <a:pt x="3758" y="1074"/>
                </a:lnTo>
                <a:lnTo>
                  <a:pt x="3724" y="1140"/>
                </a:lnTo>
                <a:lnTo>
                  <a:pt x="3680" y="1204"/>
                </a:lnTo>
                <a:lnTo>
                  <a:pt x="3622" y="1266"/>
                </a:lnTo>
                <a:lnTo>
                  <a:pt x="3554" y="1326"/>
                </a:lnTo>
                <a:lnTo>
                  <a:pt x="3476" y="1382"/>
                </a:lnTo>
                <a:lnTo>
                  <a:pt x="3388" y="1436"/>
                </a:lnTo>
                <a:lnTo>
                  <a:pt x="3292" y="1486"/>
                </a:lnTo>
                <a:lnTo>
                  <a:pt x="3184" y="1532"/>
                </a:lnTo>
                <a:lnTo>
                  <a:pt x="3070" y="1576"/>
                </a:lnTo>
                <a:lnTo>
                  <a:pt x="2948" y="1614"/>
                </a:lnTo>
                <a:lnTo>
                  <a:pt x="2818" y="1648"/>
                </a:lnTo>
                <a:lnTo>
                  <a:pt x="2682" y="1678"/>
                </a:lnTo>
                <a:lnTo>
                  <a:pt x="2540" y="1702"/>
                </a:lnTo>
                <a:lnTo>
                  <a:pt x="2392" y="1722"/>
                </a:lnTo>
                <a:lnTo>
                  <a:pt x="2240" y="1736"/>
                </a:lnTo>
                <a:lnTo>
                  <a:pt x="2084" y="1746"/>
                </a:lnTo>
                <a:lnTo>
                  <a:pt x="1922" y="1748"/>
                </a:lnTo>
                <a:close/>
              </a:path>
            </a:pathLst>
          </a:custGeom>
          <a:gradFill rotWithShape="1">
            <a:gsLst>
              <a:gs pos="0">
                <a:srgbClr val="656565"/>
              </a:gs>
              <a:gs pos="100000">
                <a:srgbClr val="DDDDDD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6323" name="제목 1">
            <a:extLst>
              <a:ext uri="{FF2B5EF4-FFF2-40B4-BE49-F238E27FC236}">
                <a16:creationId xmlns:a16="http://schemas.microsoft.com/office/drawing/2014/main" id="{8804086A-23F1-47EC-8496-75C3F88CA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그밖의 동시성 제어 방법들</a:t>
            </a:r>
          </a:p>
        </p:txBody>
      </p:sp>
      <p:sp>
        <p:nvSpPr>
          <p:cNvPr id="56324" name="Text Box 5">
            <a:extLst>
              <a:ext uri="{FF2B5EF4-FFF2-40B4-BE49-F238E27FC236}">
                <a16:creationId xmlns:a16="http://schemas.microsoft.com/office/drawing/2014/main" id="{7C96E014-18DB-47C9-9EA6-CD6C198C886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500313" y="4286250"/>
            <a:ext cx="37195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solidFill>
                  <a:srgbClr val="80808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Concurrency Control</a:t>
            </a:r>
          </a:p>
        </p:txBody>
      </p:sp>
      <p:sp>
        <p:nvSpPr>
          <p:cNvPr id="56325" name="Oval 4">
            <a:extLst>
              <a:ext uri="{FF2B5EF4-FFF2-40B4-BE49-F238E27FC236}">
                <a16:creationId xmlns:a16="http://schemas.microsoft.com/office/drawing/2014/main" id="{6709143A-564F-4D10-AEB6-667DDE2B3C3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47800" y="3048000"/>
            <a:ext cx="1295400" cy="1301750"/>
          </a:xfrm>
          <a:prstGeom prst="ellipse">
            <a:avLst/>
          </a:prstGeom>
          <a:gradFill rotWithShape="1">
            <a:gsLst>
              <a:gs pos="0">
                <a:srgbClr val="DDEEAA"/>
              </a:gs>
              <a:gs pos="100000">
                <a:srgbClr val="99CC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prstShdw prst="shdw12" dist="76200" dir="10800000">
              <a:srgbClr val="6D7491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6326" name="Text Box 14">
            <a:extLst>
              <a:ext uri="{FF2B5EF4-FFF2-40B4-BE49-F238E27FC236}">
                <a16:creationId xmlns:a16="http://schemas.microsoft.com/office/drawing/2014/main" id="{FA3734D1-B45F-4B47-BAD5-84CD92D19DF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28750" y="3500438"/>
            <a:ext cx="14716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Optimistic </a:t>
            </a:r>
          </a:p>
        </p:txBody>
      </p:sp>
      <p:sp>
        <p:nvSpPr>
          <p:cNvPr id="56327" name="Oval 8">
            <a:extLst>
              <a:ext uri="{FF2B5EF4-FFF2-40B4-BE49-F238E27FC236}">
                <a16:creationId xmlns:a16="http://schemas.microsoft.com/office/drawing/2014/main" id="{487D1771-EFB5-4311-B3B2-63F6868F299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10000" y="1746250"/>
            <a:ext cx="1295400" cy="1301750"/>
          </a:xfrm>
          <a:prstGeom prst="ellipse">
            <a:avLst/>
          </a:prstGeom>
          <a:gradFill rotWithShape="1">
            <a:gsLst>
              <a:gs pos="0">
                <a:srgbClr val="F7FCFD"/>
              </a:gs>
              <a:gs pos="100000">
                <a:srgbClr val="0099CC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prstShdw prst="shdw12" dist="12700" dir="10800000">
              <a:srgbClr val="6D7491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6328" name="Text Box 17">
            <a:extLst>
              <a:ext uri="{FF2B5EF4-FFF2-40B4-BE49-F238E27FC236}">
                <a16:creationId xmlns:a16="http://schemas.microsoft.com/office/drawing/2014/main" id="{41BFF8F1-37B1-433D-B515-D3055CC8D45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929063" y="2071688"/>
            <a:ext cx="12525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Multi Version</a:t>
            </a:r>
          </a:p>
        </p:txBody>
      </p:sp>
      <p:sp>
        <p:nvSpPr>
          <p:cNvPr id="56329" name="Oval 22">
            <a:extLst>
              <a:ext uri="{FF2B5EF4-FFF2-40B4-BE49-F238E27FC236}">
                <a16:creationId xmlns:a16="http://schemas.microsoft.com/office/drawing/2014/main" id="{8169CDE4-D024-4060-8CE1-954B19273E2E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29375" y="3000375"/>
            <a:ext cx="1295400" cy="1295400"/>
          </a:xfrm>
          <a:prstGeom prst="ellipse">
            <a:avLst/>
          </a:prstGeom>
          <a:gradFill rotWithShape="1">
            <a:gsLst>
              <a:gs pos="0">
                <a:srgbClr val="FFE3B9"/>
              </a:gs>
              <a:gs pos="100000">
                <a:srgbClr val="FF99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prstShdw prst="shdw12">
              <a:srgbClr val="6D7491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6330" name="Text Box 24">
            <a:extLst>
              <a:ext uri="{FF2B5EF4-FFF2-40B4-BE49-F238E27FC236}">
                <a16:creationId xmlns:a16="http://schemas.microsoft.com/office/drawing/2014/main" id="{1B1A70D3-4580-430E-AD20-9577C2A9FAA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497638" y="3429000"/>
            <a:ext cx="1625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Time Stamp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Ordering</a:t>
            </a:r>
          </a:p>
        </p:txBody>
      </p:sp>
      <p:sp>
        <p:nvSpPr>
          <p:cNvPr id="56331" name="Oval 10">
            <a:extLst>
              <a:ext uri="{FF2B5EF4-FFF2-40B4-BE49-F238E27FC236}">
                <a16:creationId xmlns:a16="http://schemas.microsoft.com/office/drawing/2014/main" id="{9C075E65-CAF4-4327-A0D5-28D8BFBDA9C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28800" y="4953000"/>
            <a:ext cx="1295400" cy="1295400"/>
          </a:xfrm>
          <a:prstGeom prst="ellipse">
            <a:avLst/>
          </a:prstGeom>
          <a:gradFill rotWithShape="1">
            <a:gsLst>
              <a:gs pos="0">
                <a:srgbClr val="83E6FF"/>
              </a:gs>
              <a:gs pos="100000">
                <a:srgbClr val="00CC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prstShdw prst="shdw12">
              <a:srgbClr val="6D7491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6332" name="Text Box 27">
            <a:extLst>
              <a:ext uri="{FF2B5EF4-FFF2-40B4-BE49-F238E27FC236}">
                <a16:creationId xmlns:a16="http://schemas.microsoft.com/office/drawing/2014/main" id="{0BDB8555-551D-4F79-92B9-D0B88BE67E7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57400" y="5410200"/>
            <a:ext cx="1047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Hybrid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5ED9A6D-CEA1-4240-8C49-E35DD75BD5E2}"/>
              </a:ext>
            </a:extLst>
          </p:cNvPr>
          <p:cNvSpPr txBox="1">
            <a:spLocks/>
          </p:cNvSpPr>
          <p:nvPr/>
        </p:nvSpPr>
        <p:spPr bwMode="black">
          <a:xfrm>
            <a:off x="785813" y="571500"/>
            <a:ext cx="7848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ko-KR" altLang="en-US" sz="4000" b="1" kern="0" dirty="0">
                <a:solidFill>
                  <a:schemeClr val="tx2"/>
                </a:solidFill>
                <a:latin typeface="+mj-lt"/>
                <a:ea typeface="HY동녘B" pitchFamily="18" charset="-127"/>
                <a:cs typeface="+mj-cs"/>
              </a:rPr>
              <a:t>회복</a:t>
            </a:r>
          </a:p>
        </p:txBody>
      </p:sp>
      <p:sp>
        <p:nvSpPr>
          <p:cNvPr id="61" name="Rectangle 2">
            <a:extLst>
              <a:ext uri="{FF2B5EF4-FFF2-40B4-BE49-F238E27FC236}">
                <a16:creationId xmlns:a16="http://schemas.microsoft.com/office/drawing/2014/main" id="{F09C73FB-2F6F-4B59-BFED-4FC8400EE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341438"/>
            <a:ext cx="8788400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latinLnBrk="1">
              <a:lnSpc>
                <a:spcPct val="140000"/>
              </a:lnSpc>
              <a:buClr>
                <a:schemeClr val="accent1"/>
              </a:buClr>
              <a:buSzPct val="75000"/>
              <a:buFont typeface="Wingdings" pitchFamily="2" charset="2"/>
              <a:buChar char="q"/>
              <a:defRPr/>
            </a:pPr>
            <a:r>
              <a:rPr lang="ko-KR" altLang="en-US" b="1" kern="0" dirty="0">
                <a:latin typeface="+mn-lt"/>
                <a:ea typeface="HY동녘M" pitchFamily="18" charset="-127"/>
              </a:rPr>
              <a:t>재해적 고장과 비재해적 고장</a:t>
            </a:r>
          </a:p>
          <a:p>
            <a:pPr marL="742950" lvl="1" indent="-285750" algn="just" latinLnBrk="1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ko-KR" altLang="en-US" sz="2000" b="1" kern="0" dirty="0">
                <a:latin typeface="+mn-lt"/>
                <a:ea typeface="HY동녘M" pitchFamily="18" charset="-127"/>
              </a:rPr>
              <a:t>재해적 고장</a:t>
            </a:r>
          </a:p>
          <a:p>
            <a:pPr marL="1143000" lvl="2" indent="-228600" algn="just" latinLnBrk="1">
              <a:lnSpc>
                <a:spcPct val="130000"/>
              </a:lnSpc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ko-KR" altLang="en-US" sz="1800" b="1" kern="0" dirty="0">
                <a:latin typeface="+mn-lt"/>
                <a:ea typeface="HY동녘M" pitchFamily="18" charset="-127"/>
              </a:rPr>
              <a:t>디스크가 손상을 입어서 데이터베이스를 읽을 수 없는 고장</a:t>
            </a:r>
          </a:p>
          <a:p>
            <a:pPr marL="1143000" lvl="2" indent="-228600" algn="just" latinLnBrk="1">
              <a:lnSpc>
                <a:spcPct val="130000"/>
              </a:lnSpc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ko-KR" altLang="en-US" sz="1800" b="1" kern="0" dirty="0">
                <a:latin typeface="+mn-lt"/>
                <a:ea typeface="HY동녘M" pitchFamily="18" charset="-127"/>
              </a:rPr>
              <a:t>재해적 고장으로부터의 회복은 데이터베이스를 백업해 놓은 자기 테이프를 기반으로 함</a:t>
            </a:r>
          </a:p>
          <a:p>
            <a:pPr marL="742950" lvl="1" indent="-285750" algn="just" latinLnBrk="1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ko-KR" altLang="en-US" sz="2000" b="1" kern="0" dirty="0">
                <a:latin typeface="+mn-lt"/>
                <a:ea typeface="HY동녘M" pitchFamily="18" charset="-127"/>
              </a:rPr>
              <a:t>비재해적 고장</a:t>
            </a:r>
          </a:p>
          <a:p>
            <a:pPr marL="1143000" lvl="2" indent="-228600" algn="just" latinLnBrk="1">
              <a:lnSpc>
                <a:spcPct val="130000"/>
              </a:lnSpc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ko-KR" altLang="en-US" sz="1800" b="1" kern="0" dirty="0">
                <a:latin typeface="+mn-lt"/>
                <a:ea typeface="HY동녘M" pitchFamily="18" charset="-127"/>
              </a:rPr>
              <a:t>그 이외의 고장</a:t>
            </a:r>
          </a:p>
          <a:p>
            <a:pPr marL="1143000" lvl="2" indent="-228600" algn="just" latinLnBrk="1">
              <a:lnSpc>
                <a:spcPct val="130000"/>
              </a:lnSpc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ko-KR" altLang="en-US" sz="1800" b="1" kern="0" dirty="0">
                <a:latin typeface="+mn-lt"/>
                <a:ea typeface="HY동녘M" pitchFamily="18" charset="-127"/>
              </a:rPr>
              <a:t>대부분의 회복 알고리즘들은 비재해적 고장에 적용됨</a:t>
            </a:r>
          </a:p>
          <a:p>
            <a:pPr marL="1143000" lvl="2" indent="-228600" algn="just" latinLnBrk="1">
              <a:lnSpc>
                <a:spcPct val="130000"/>
              </a:lnSpc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ko-KR" altLang="en-US" sz="1800" b="1" kern="0" dirty="0">
                <a:latin typeface="+mn-lt"/>
                <a:ea typeface="HY동녘M" pitchFamily="18" charset="-127"/>
              </a:rPr>
              <a:t> </a:t>
            </a:r>
            <a:r>
              <a:rPr lang="ko-KR" altLang="en-US" sz="1800" b="1" kern="0" dirty="0">
                <a:solidFill>
                  <a:srgbClr val="FF3300"/>
                </a:solidFill>
                <a:latin typeface="+mn-lt"/>
                <a:ea typeface="HY동녘M" pitchFamily="18" charset="-127"/>
              </a:rPr>
              <a:t>로그를 기반으로 한 즉시 갱신</a:t>
            </a:r>
            <a:r>
              <a:rPr lang="en-US" altLang="ko-KR" sz="1800" b="1" kern="0" dirty="0">
                <a:latin typeface="+mn-lt"/>
                <a:ea typeface="HY동녘M" pitchFamily="18" charset="-127"/>
              </a:rPr>
              <a:t>, </a:t>
            </a:r>
            <a:r>
              <a:rPr lang="ko-KR" altLang="en-US" sz="1800" b="1" kern="0" dirty="0">
                <a:latin typeface="+mn-lt"/>
                <a:ea typeface="HY동녘M" pitchFamily="18" charset="-127"/>
              </a:rPr>
              <a:t>로그를 기반으로 한 지연 갱신</a:t>
            </a:r>
            <a:r>
              <a:rPr lang="en-US" altLang="ko-KR" sz="1800" b="1" kern="0" dirty="0">
                <a:latin typeface="+mn-lt"/>
                <a:ea typeface="HY동녘M" pitchFamily="18" charset="-127"/>
              </a:rPr>
              <a:t>, </a:t>
            </a:r>
            <a:r>
              <a:rPr lang="ko-KR" altLang="en-US" sz="1800" b="1" kern="0" dirty="0">
                <a:latin typeface="+mn-lt"/>
                <a:ea typeface="HY동녘M" pitchFamily="18" charset="-127"/>
              </a:rPr>
              <a:t>그림자 </a:t>
            </a:r>
            <a:r>
              <a:rPr lang="ko-KR" altLang="en-US" sz="1800" b="1" kern="0" dirty="0" err="1">
                <a:latin typeface="+mn-lt"/>
                <a:ea typeface="HY동녘M" pitchFamily="18" charset="-127"/>
              </a:rPr>
              <a:t>페이징</a:t>
            </a:r>
            <a:r>
              <a:rPr lang="en-US" altLang="ko-KR" sz="1800" b="1" kern="0" dirty="0">
                <a:latin typeface="+mn-lt"/>
                <a:ea typeface="HY동녘M" pitchFamily="18" charset="-127"/>
              </a:rPr>
              <a:t>(shadow paging) </a:t>
            </a:r>
            <a:r>
              <a:rPr lang="ko-KR" altLang="en-US" sz="1800" b="1" kern="0" dirty="0">
                <a:latin typeface="+mn-lt"/>
                <a:ea typeface="HY동녘M" pitchFamily="18" charset="-127"/>
              </a:rPr>
              <a:t>등 여러 알고리즘</a:t>
            </a:r>
          </a:p>
          <a:p>
            <a:pPr marL="1143000" lvl="2" indent="-228600" algn="just" latinLnBrk="1">
              <a:lnSpc>
                <a:spcPct val="130000"/>
              </a:lnSpc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ko-KR" altLang="en-US" sz="1800" b="1" kern="0" dirty="0">
                <a:latin typeface="+mn-lt"/>
                <a:ea typeface="HY동녘M" pitchFamily="18" charset="-127"/>
              </a:rPr>
              <a:t>대부분의 상용 </a:t>
            </a:r>
            <a:r>
              <a:rPr lang="en-US" altLang="ko-KR" sz="1800" b="1" kern="0" dirty="0">
                <a:latin typeface="+mn-lt"/>
                <a:ea typeface="HY동녘M" pitchFamily="18" charset="-127"/>
              </a:rPr>
              <a:t>DBMS</a:t>
            </a:r>
            <a:r>
              <a:rPr lang="ko-KR" altLang="en-US" sz="1800" b="1" kern="0" dirty="0">
                <a:latin typeface="+mn-lt"/>
                <a:ea typeface="HY동녘M" pitchFamily="18" charset="-127"/>
              </a:rPr>
              <a:t>에서 로그를 기반으로 한 즉시 갱신 방식을 사용</a:t>
            </a:r>
          </a:p>
          <a:p>
            <a:pPr marL="742950" lvl="1" indent="-285750" algn="just" latinLnBrk="1">
              <a:lnSpc>
                <a:spcPct val="130000"/>
              </a:lnSpc>
              <a:buFont typeface="Wingdings" pitchFamily="2" charset="2"/>
              <a:buNone/>
              <a:defRPr/>
            </a:pPr>
            <a:endParaRPr lang="ko-KR" altLang="en-US" sz="2800" b="1" kern="0" dirty="0">
              <a:latin typeface="+mn-lt"/>
              <a:ea typeface="HY동녘M" pitchFamily="18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">
            <a:extLst>
              <a:ext uri="{FF2B5EF4-FFF2-40B4-BE49-F238E27FC236}">
                <a16:creationId xmlns:a16="http://schemas.microsoft.com/office/drawing/2014/main" id="{11A6B6B9-8F28-4646-8BF1-FB1B81EC91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9313" y="1825625"/>
          <a:ext cx="7505700" cy="435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6209524" imgH="3606349" progId="Photoshop.Image.7">
                  <p:embed/>
                </p:oleObj>
              </mc:Choice>
              <mc:Fallback>
                <p:oleObj name="Image" r:id="rId3" imgW="6209524" imgH="3606349" progId="Photoshop.Image.7">
                  <p:embed/>
                  <p:pic>
                    <p:nvPicPr>
                      <p:cNvPr id="60418" name="Object 2">
                        <a:extLst>
                          <a:ext uri="{FF2B5EF4-FFF2-40B4-BE49-F238E27FC236}">
                            <a16:creationId xmlns:a16="http://schemas.microsoft.com/office/drawing/2014/main" id="{11A6B6B9-8F28-4646-8BF1-FB1B81EC91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1825625"/>
                        <a:ext cx="7505700" cy="435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6" name="Object 2">
            <a:extLst>
              <a:ext uri="{FF2B5EF4-FFF2-40B4-BE49-F238E27FC236}">
                <a16:creationId xmlns:a16="http://schemas.microsoft.com/office/drawing/2014/main" id="{1F286B18-7BDE-4160-A8B1-E1DEA384C1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512" y="1353803"/>
          <a:ext cx="5834612" cy="4150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9193651" imgH="6717460" progId="Photoshop.Image.7">
                  <p:embed/>
                </p:oleObj>
              </mc:Choice>
              <mc:Fallback>
                <p:oleObj name="Image" r:id="rId3" imgW="9193651" imgH="6717460" progId="Photoshop.Image.7">
                  <p:embed/>
                  <p:pic>
                    <p:nvPicPr>
                      <p:cNvPr id="62466" name="Object 2">
                        <a:extLst>
                          <a:ext uri="{FF2B5EF4-FFF2-40B4-BE49-F238E27FC236}">
                            <a16:creationId xmlns:a16="http://schemas.microsoft.com/office/drawing/2014/main" id="{1F286B18-7BDE-4160-A8B1-E1DEA384C1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353803"/>
                        <a:ext cx="5834612" cy="41503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7" descr="420-new">
            <a:extLst>
              <a:ext uri="{FF2B5EF4-FFF2-40B4-BE49-F238E27FC236}">
                <a16:creationId xmlns:a16="http://schemas.microsoft.com/office/drawing/2014/main" id="{53F85737-8801-43EB-846B-C195B4F0A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604" y="1353803"/>
            <a:ext cx="2824884" cy="358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2">
            <a:extLst>
              <a:ext uri="{FF2B5EF4-FFF2-40B4-BE49-F238E27FC236}">
                <a16:creationId xmlns:a16="http://schemas.microsoft.com/office/drawing/2014/main" id="{FCBF0B89-D966-4283-94CC-51F4616217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4375" y="1428750"/>
          <a:ext cx="8201025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200000" imgH="3377778" progId="Photoshop.Image.7">
                  <p:embed/>
                </p:oleObj>
              </mc:Choice>
              <mc:Fallback>
                <p:oleObj name="Image" r:id="rId3" imgW="7200000" imgH="3377778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1428750"/>
                        <a:ext cx="8201025" cy="384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3F2C5C42-0531-4999-A3BE-16969A494B13}"/>
              </a:ext>
            </a:extLst>
          </p:cNvPr>
          <p:cNvSpPr/>
          <p:nvPr/>
        </p:nvSpPr>
        <p:spPr>
          <a:xfrm>
            <a:off x="1000125" y="5429250"/>
            <a:ext cx="7858125" cy="785813"/>
          </a:xfrm>
          <a:prstGeom prst="rect">
            <a:avLst/>
          </a:prstGeom>
          <a:solidFill>
            <a:srgbClr val="F4F1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dirty="0" err="1">
                <a:solidFill>
                  <a:srgbClr val="FF0000"/>
                </a:solidFill>
              </a:rPr>
              <a:t>두개의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질의문</a:t>
            </a:r>
            <a:r>
              <a:rPr lang="ko-KR" altLang="en-US" dirty="0">
                <a:solidFill>
                  <a:srgbClr val="FF0000"/>
                </a:solidFill>
              </a:rPr>
              <a:t> 중 하나만 수행된다면 어떻게 될까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28">
            <a:extLst>
              <a:ext uri="{FF2B5EF4-FFF2-40B4-BE49-F238E27FC236}">
                <a16:creationId xmlns:a16="http://schemas.microsoft.com/office/drawing/2014/main" id="{DD95B2B6-11A4-484B-9857-410A940C38F5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4648200"/>
            <a:ext cx="1439863" cy="1439863"/>
            <a:chOff x="2789" y="1625"/>
            <a:chExt cx="907" cy="907"/>
          </a:xfrm>
        </p:grpSpPr>
        <p:sp>
          <p:nvSpPr>
            <p:cNvPr id="13369" name="Oval 129">
              <a:extLst>
                <a:ext uri="{FF2B5EF4-FFF2-40B4-BE49-F238E27FC236}">
                  <a16:creationId xmlns:a16="http://schemas.microsoft.com/office/drawing/2014/main" id="{7DC0C619-5AF8-4169-86AA-7C6398894E8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70" name="Oval 130">
              <a:extLst>
                <a:ext uri="{FF2B5EF4-FFF2-40B4-BE49-F238E27FC236}">
                  <a16:creationId xmlns:a16="http://schemas.microsoft.com/office/drawing/2014/main" id="{0AD9E436-5A48-446D-8F1C-CDB831215C7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71" name="Oval 131">
              <a:extLst>
                <a:ext uri="{FF2B5EF4-FFF2-40B4-BE49-F238E27FC236}">
                  <a16:creationId xmlns:a16="http://schemas.microsoft.com/office/drawing/2014/main" id="{655D56C3-945A-4169-9B28-5F40B41D6EC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72" name="Oval 132">
              <a:extLst>
                <a:ext uri="{FF2B5EF4-FFF2-40B4-BE49-F238E27FC236}">
                  <a16:creationId xmlns:a16="http://schemas.microsoft.com/office/drawing/2014/main" id="{AD234B5A-540A-4B2A-B061-7099921B999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73" name="Oval 133">
              <a:extLst>
                <a:ext uri="{FF2B5EF4-FFF2-40B4-BE49-F238E27FC236}">
                  <a16:creationId xmlns:a16="http://schemas.microsoft.com/office/drawing/2014/main" id="{0BDF5F98-821D-423D-A806-47EBAFF91E8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3374" name="Group 134">
              <a:extLst>
                <a:ext uri="{FF2B5EF4-FFF2-40B4-BE49-F238E27FC236}">
                  <a16:creationId xmlns:a16="http://schemas.microsoft.com/office/drawing/2014/main" id="{8E474BAA-C0B1-42FB-AC24-9E6EDA00B6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13375" name="Oval 135">
                <a:extLst>
                  <a:ext uri="{FF2B5EF4-FFF2-40B4-BE49-F238E27FC236}">
                    <a16:creationId xmlns:a16="http://schemas.microsoft.com/office/drawing/2014/main" id="{7401CF1E-F1A2-45E2-9127-D1D4AD43620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3376" name="Oval 136">
                <a:extLst>
                  <a:ext uri="{FF2B5EF4-FFF2-40B4-BE49-F238E27FC236}">
                    <a16:creationId xmlns:a16="http://schemas.microsoft.com/office/drawing/2014/main" id="{BDB61607-3BCB-4152-BDAF-997FEE1A089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3377" name="Oval 137">
                <a:extLst>
                  <a:ext uri="{FF2B5EF4-FFF2-40B4-BE49-F238E27FC236}">
                    <a16:creationId xmlns:a16="http://schemas.microsoft.com/office/drawing/2014/main" id="{1FB3CA77-9251-441A-BF41-D03E6A85A9C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3378" name="Oval 138">
                <a:extLst>
                  <a:ext uri="{FF2B5EF4-FFF2-40B4-BE49-F238E27FC236}">
                    <a16:creationId xmlns:a16="http://schemas.microsoft.com/office/drawing/2014/main" id="{92EF3A08-4B1D-401E-BE0A-729D1D3C9D1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</p:grpSp>
      <p:sp>
        <p:nvSpPr>
          <p:cNvPr id="13315" name="AutoShape 126">
            <a:extLst>
              <a:ext uri="{FF2B5EF4-FFF2-40B4-BE49-F238E27FC236}">
                <a16:creationId xmlns:a16="http://schemas.microsoft.com/office/drawing/2014/main" id="{1683C07C-13C1-4F30-9D35-09D92B5AAF8D}"/>
              </a:ext>
            </a:extLst>
          </p:cNvPr>
          <p:cNvSpPr>
            <a:spLocks noChangeArrowheads="1"/>
          </p:cNvSpPr>
          <p:nvPr/>
        </p:nvSpPr>
        <p:spPr bwMode="gray">
          <a:xfrm rot="10800000">
            <a:off x="5638800" y="2895600"/>
            <a:ext cx="609600" cy="45720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/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6" name="AutoShape 124">
            <a:extLst>
              <a:ext uri="{FF2B5EF4-FFF2-40B4-BE49-F238E27FC236}">
                <a16:creationId xmlns:a16="http://schemas.microsoft.com/office/drawing/2014/main" id="{DE508888-3F03-43C4-A29B-F239924C93C7}"/>
              </a:ext>
            </a:extLst>
          </p:cNvPr>
          <p:cNvSpPr>
            <a:spLocks noChangeArrowheads="1"/>
          </p:cNvSpPr>
          <p:nvPr/>
        </p:nvSpPr>
        <p:spPr bwMode="gray">
          <a:xfrm rot="-3685140">
            <a:off x="3352800" y="4191000"/>
            <a:ext cx="609600" cy="45720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/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7" name="AutoShape 123">
            <a:extLst>
              <a:ext uri="{FF2B5EF4-FFF2-40B4-BE49-F238E27FC236}">
                <a16:creationId xmlns:a16="http://schemas.microsoft.com/office/drawing/2014/main" id="{0F306D7A-5E6E-48FE-9C0C-4B8FD4FC603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67000" y="2895600"/>
            <a:ext cx="609600" cy="45720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/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8" name="AutoShape 125">
            <a:extLst>
              <a:ext uri="{FF2B5EF4-FFF2-40B4-BE49-F238E27FC236}">
                <a16:creationId xmlns:a16="http://schemas.microsoft.com/office/drawing/2014/main" id="{A2A4250F-F8A0-43C0-9892-C56F94FDC812}"/>
              </a:ext>
            </a:extLst>
          </p:cNvPr>
          <p:cNvSpPr>
            <a:spLocks noChangeArrowheads="1"/>
          </p:cNvSpPr>
          <p:nvPr/>
        </p:nvSpPr>
        <p:spPr bwMode="gray">
          <a:xfrm rot="-7784550">
            <a:off x="4953000" y="4191000"/>
            <a:ext cx="609600" cy="45720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/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3319" name="Group 34">
            <a:extLst>
              <a:ext uri="{FF2B5EF4-FFF2-40B4-BE49-F238E27FC236}">
                <a16:creationId xmlns:a16="http://schemas.microsoft.com/office/drawing/2014/main" id="{CEBB8838-1775-4F54-9771-454A2B084C08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362200"/>
            <a:ext cx="1446213" cy="1524000"/>
            <a:chOff x="884" y="2523"/>
            <a:chExt cx="862" cy="862"/>
          </a:xfrm>
        </p:grpSpPr>
        <p:sp>
          <p:nvSpPr>
            <p:cNvPr id="13360" name="Oval 35">
              <a:extLst>
                <a:ext uri="{FF2B5EF4-FFF2-40B4-BE49-F238E27FC236}">
                  <a16:creationId xmlns:a16="http://schemas.microsoft.com/office/drawing/2014/main" id="{289C8AF5-EC39-4950-B0E0-7FEE08F06D2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84" y="2523"/>
              <a:ext cx="862" cy="862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00CC66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61" name="Oval 36">
              <a:extLst>
                <a:ext uri="{FF2B5EF4-FFF2-40B4-BE49-F238E27FC236}">
                  <a16:creationId xmlns:a16="http://schemas.microsoft.com/office/drawing/2014/main" id="{D488A3C0-F040-4E89-88A0-E59D4C884AD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84" y="2523"/>
              <a:ext cx="862" cy="862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62" name="Oval 37">
              <a:extLst>
                <a:ext uri="{FF2B5EF4-FFF2-40B4-BE49-F238E27FC236}">
                  <a16:creationId xmlns:a16="http://schemas.microsoft.com/office/drawing/2014/main" id="{261D7D7E-6BA1-450D-8381-7CD80C99EAE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0" y="2579"/>
              <a:ext cx="750" cy="750"/>
            </a:xfrm>
            <a:prstGeom prst="ellipse">
              <a:avLst/>
            </a:prstGeom>
            <a:gradFill rotWithShape="1">
              <a:gsLst>
                <a:gs pos="0">
                  <a:srgbClr val="006E37"/>
                </a:gs>
                <a:gs pos="50000">
                  <a:srgbClr val="00CC66"/>
                </a:gs>
                <a:gs pos="100000">
                  <a:srgbClr val="006E37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63" name="Oval 38">
              <a:extLst>
                <a:ext uri="{FF2B5EF4-FFF2-40B4-BE49-F238E27FC236}">
                  <a16:creationId xmlns:a16="http://schemas.microsoft.com/office/drawing/2014/main" id="{1112CD21-6448-4D31-A029-3D5A8A6980D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1" y="2579"/>
              <a:ext cx="749" cy="750"/>
            </a:xfrm>
            <a:prstGeom prst="ellipse">
              <a:avLst/>
            </a:prstGeom>
            <a:gradFill rotWithShape="1">
              <a:gsLst>
                <a:gs pos="0">
                  <a:srgbClr val="008241"/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64" name="Oval 39">
              <a:extLst>
                <a:ext uri="{FF2B5EF4-FFF2-40B4-BE49-F238E27FC236}">
                  <a16:creationId xmlns:a16="http://schemas.microsoft.com/office/drawing/2014/main" id="{33DF9761-38D0-438D-AC0A-A40C4B29CC5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81" y="2617"/>
              <a:ext cx="674" cy="67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65" name="Oval 40">
              <a:extLst>
                <a:ext uri="{FF2B5EF4-FFF2-40B4-BE49-F238E27FC236}">
                  <a16:creationId xmlns:a16="http://schemas.microsoft.com/office/drawing/2014/main" id="{1E132309-B0B7-463F-BA06-5E2A45D3F2B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2" y="2628"/>
              <a:ext cx="653" cy="653"/>
            </a:xfrm>
            <a:prstGeom prst="ellipse">
              <a:avLst/>
            </a:prstGeom>
            <a:gradFill rotWithShape="1">
              <a:gsLst>
                <a:gs pos="0">
                  <a:srgbClr val="595959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66" name="Oval 41">
              <a:extLst>
                <a:ext uri="{FF2B5EF4-FFF2-40B4-BE49-F238E27FC236}">
                  <a16:creationId xmlns:a16="http://schemas.microsoft.com/office/drawing/2014/main" id="{EB59BE3F-1664-4EEB-8674-BF080FE4AE2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00" y="2632"/>
              <a:ext cx="637" cy="636"/>
            </a:xfrm>
            <a:prstGeom prst="ellipse">
              <a:avLst/>
            </a:prstGeom>
            <a:gradFill rotWithShape="1">
              <a:gsLst>
                <a:gs pos="0">
                  <a:srgbClr val="C0C0C0">
                    <a:alpha val="0"/>
                  </a:srgbClr>
                </a:gs>
                <a:gs pos="100000">
                  <a:srgbClr val="E9E9E9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67" name="Oval 42">
              <a:extLst>
                <a:ext uri="{FF2B5EF4-FFF2-40B4-BE49-F238E27FC236}">
                  <a16:creationId xmlns:a16="http://schemas.microsoft.com/office/drawing/2014/main" id="{1EC15893-7EB7-44F6-A54A-BE0BB38CA5D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07" y="2638"/>
              <a:ext cx="606" cy="595"/>
            </a:xfrm>
            <a:prstGeom prst="ellipse">
              <a:avLst/>
            </a:prstGeom>
            <a:gradFill rotWithShape="1">
              <a:gsLst>
                <a:gs pos="0">
                  <a:srgbClr val="989898"/>
                </a:gs>
                <a:gs pos="100000">
                  <a:srgbClr val="C0C0C0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68" name="Oval 43">
              <a:extLst>
                <a:ext uri="{FF2B5EF4-FFF2-40B4-BE49-F238E27FC236}">
                  <a16:creationId xmlns:a16="http://schemas.microsoft.com/office/drawing/2014/main" id="{3E1CBEE3-88B1-41EC-9216-95C7FB5305E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42" y="2655"/>
              <a:ext cx="539" cy="483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0C0C0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13320" name="Group 64">
            <a:extLst>
              <a:ext uri="{FF2B5EF4-FFF2-40B4-BE49-F238E27FC236}">
                <a16:creationId xmlns:a16="http://schemas.microsoft.com/office/drawing/2014/main" id="{D39F5E4D-D57F-48CD-AB88-B9B93D390E4B}"/>
              </a:ext>
            </a:extLst>
          </p:cNvPr>
          <p:cNvGrpSpPr>
            <a:grpSpLocks/>
          </p:cNvGrpSpPr>
          <p:nvPr/>
        </p:nvGrpSpPr>
        <p:grpSpPr bwMode="auto">
          <a:xfrm>
            <a:off x="3278188" y="1955800"/>
            <a:ext cx="2378075" cy="2374900"/>
            <a:chOff x="2065" y="1496"/>
            <a:chExt cx="1498" cy="1496"/>
          </a:xfrm>
        </p:grpSpPr>
        <p:sp>
          <p:nvSpPr>
            <p:cNvPr id="13351" name="Oval 65">
              <a:extLst>
                <a:ext uri="{FF2B5EF4-FFF2-40B4-BE49-F238E27FC236}">
                  <a16:creationId xmlns:a16="http://schemas.microsoft.com/office/drawing/2014/main" id="{A555F474-AD2A-4C3E-BEBC-BB76DD8AF28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65" y="1496"/>
              <a:ext cx="1496" cy="149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FCDF06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52" name="Oval 66">
              <a:extLst>
                <a:ext uri="{FF2B5EF4-FFF2-40B4-BE49-F238E27FC236}">
                  <a16:creationId xmlns:a16="http://schemas.microsoft.com/office/drawing/2014/main" id="{A1DFA78D-2241-41B1-8BB9-B4A8CC383F1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67" y="1496"/>
              <a:ext cx="1496" cy="1496"/>
            </a:xfrm>
            <a:prstGeom prst="ellipse">
              <a:avLst/>
            </a:prstGeom>
            <a:gradFill rotWithShape="1">
              <a:gsLst>
                <a:gs pos="0">
                  <a:srgbClr val="FCDF06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53" name="Oval 67">
              <a:extLst>
                <a:ext uri="{FF2B5EF4-FFF2-40B4-BE49-F238E27FC236}">
                  <a16:creationId xmlns:a16="http://schemas.microsoft.com/office/drawing/2014/main" id="{97F27B21-32AF-49BC-806A-7ACA507B9AD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63" y="1594"/>
              <a:ext cx="1300" cy="1300"/>
            </a:xfrm>
            <a:prstGeom prst="ellipse">
              <a:avLst/>
            </a:prstGeom>
            <a:gradFill rotWithShape="1">
              <a:gsLst>
                <a:gs pos="0">
                  <a:srgbClr val="887903"/>
                </a:gs>
                <a:gs pos="50000">
                  <a:srgbClr val="FCDF06"/>
                </a:gs>
                <a:gs pos="100000">
                  <a:srgbClr val="887903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54" name="Oval 68">
              <a:extLst>
                <a:ext uri="{FF2B5EF4-FFF2-40B4-BE49-F238E27FC236}">
                  <a16:creationId xmlns:a16="http://schemas.microsoft.com/office/drawing/2014/main" id="{C6A24199-008B-400C-A2F2-75A449AA038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60" y="1582"/>
              <a:ext cx="1300" cy="1300"/>
            </a:xfrm>
            <a:prstGeom prst="ellipse">
              <a:avLst/>
            </a:prstGeom>
            <a:gradFill rotWithShape="1">
              <a:gsLst>
                <a:gs pos="0">
                  <a:srgbClr val="A08E04"/>
                </a:gs>
                <a:gs pos="100000">
                  <a:srgbClr val="FCDF06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55" name="Oval 69">
              <a:extLst>
                <a:ext uri="{FF2B5EF4-FFF2-40B4-BE49-F238E27FC236}">
                  <a16:creationId xmlns:a16="http://schemas.microsoft.com/office/drawing/2014/main" id="{98F8B49F-2E9D-4271-927C-99636BC3201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28" y="1659"/>
              <a:ext cx="1170" cy="117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56" name="Oval 70">
              <a:extLst>
                <a:ext uri="{FF2B5EF4-FFF2-40B4-BE49-F238E27FC236}">
                  <a16:creationId xmlns:a16="http://schemas.microsoft.com/office/drawing/2014/main" id="{B488B89F-5E71-41FD-AC79-039506D029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46" y="1678"/>
              <a:ext cx="1134" cy="1134"/>
            </a:xfrm>
            <a:prstGeom prst="ellipse">
              <a:avLst/>
            </a:prstGeom>
            <a:gradFill rotWithShape="1">
              <a:gsLst>
                <a:gs pos="0">
                  <a:srgbClr val="595959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57" name="Oval 71">
              <a:extLst>
                <a:ext uri="{FF2B5EF4-FFF2-40B4-BE49-F238E27FC236}">
                  <a16:creationId xmlns:a16="http://schemas.microsoft.com/office/drawing/2014/main" id="{86DCB11D-4798-44D6-ACED-DE9B0A99AE9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61" y="1685"/>
              <a:ext cx="1105" cy="1105"/>
            </a:xfrm>
            <a:prstGeom prst="ellipse">
              <a:avLst/>
            </a:prstGeom>
            <a:gradFill rotWithShape="1">
              <a:gsLst>
                <a:gs pos="0">
                  <a:srgbClr val="C0C0C0">
                    <a:alpha val="0"/>
                  </a:srgbClr>
                </a:gs>
                <a:gs pos="100000">
                  <a:srgbClr val="E9E9E9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58" name="Oval 72">
              <a:extLst>
                <a:ext uri="{FF2B5EF4-FFF2-40B4-BE49-F238E27FC236}">
                  <a16:creationId xmlns:a16="http://schemas.microsoft.com/office/drawing/2014/main" id="{FA448E75-980E-447F-93AB-7580BCFC8E3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73" y="1696"/>
              <a:ext cx="1052" cy="1032"/>
            </a:xfrm>
            <a:prstGeom prst="ellipse">
              <a:avLst/>
            </a:prstGeom>
            <a:gradFill rotWithShape="1">
              <a:gsLst>
                <a:gs pos="0">
                  <a:srgbClr val="989898"/>
                </a:gs>
                <a:gs pos="100000">
                  <a:srgbClr val="C0C0C0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59" name="Oval 73">
              <a:extLst>
                <a:ext uri="{FF2B5EF4-FFF2-40B4-BE49-F238E27FC236}">
                  <a16:creationId xmlns:a16="http://schemas.microsoft.com/office/drawing/2014/main" id="{8F07FD8B-D463-4FF9-9F89-CDBC6E9CA59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4" y="1725"/>
              <a:ext cx="936" cy="83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0C0C0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13321" name="Text Box 116">
            <a:extLst>
              <a:ext uri="{FF2B5EF4-FFF2-40B4-BE49-F238E27FC236}">
                <a16:creationId xmlns:a16="http://schemas.microsoft.com/office/drawing/2014/main" id="{9B971197-AC6A-4AA5-9317-807FAC9C210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43313" y="2786063"/>
            <a:ext cx="16922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000000"/>
                </a:solidFill>
                <a:latin typeface="HY동녘M" panose="02030600000101010101" pitchFamily="18" charset="-127"/>
              </a:rPr>
              <a:t>트랜잭션의</a:t>
            </a:r>
            <a:endParaRPr lang="en-US" altLang="ko-KR" sz="2400" b="1">
              <a:solidFill>
                <a:srgbClr val="000000"/>
              </a:solidFill>
              <a:latin typeface="HY동녘M" panose="02030600000101010101" pitchFamily="18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solidFill>
                  <a:srgbClr val="FF0000"/>
                </a:solidFill>
                <a:latin typeface="HY동녘M" panose="02030600000101010101" pitchFamily="18" charset="-127"/>
              </a:rPr>
              <a:t>ACID </a:t>
            </a:r>
            <a:r>
              <a:rPr lang="ko-KR" altLang="en-US" sz="2400" b="1">
                <a:solidFill>
                  <a:srgbClr val="000000"/>
                </a:solidFill>
                <a:latin typeface="HY동녘M" panose="02030600000101010101" pitchFamily="18" charset="-127"/>
              </a:rPr>
              <a:t>특성</a:t>
            </a:r>
            <a:endParaRPr lang="en-US" altLang="ko-KR" sz="2400" b="1">
              <a:solidFill>
                <a:srgbClr val="000000"/>
              </a:solidFill>
              <a:latin typeface="HY동녘M" panose="02030600000101010101" pitchFamily="18" charset="-127"/>
            </a:endParaRPr>
          </a:p>
        </p:txBody>
      </p:sp>
      <p:sp>
        <p:nvSpPr>
          <p:cNvPr id="13322" name="Text Box 118">
            <a:extLst>
              <a:ext uri="{FF2B5EF4-FFF2-40B4-BE49-F238E27FC236}">
                <a16:creationId xmlns:a16="http://schemas.microsoft.com/office/drawing/2014/main" id="{DC5F135B-BEC6-4A18-ACF7-4D0C518F829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57313" y="2928938"/>
            <a:ext cx="93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 b="1">
                <a:solidFill>
                  <a:srgbClr val="000000"/>
                </a:solidFill>
                <a:latin typeface="HY동녘M" panose="02030600000101010101" pitchFamily="18" charset="-127"/>
              </a:rPr>
              <a:t>원자성</a:t>
            </a:r>
            <a:endParaRPr lang="en-US" altLang="ko-KR" sz="2000" b="1">
              <a:solidFill>
                <a:srgbClr val="000000"/>
              </a:solidFill>
              <a:latin typeface="HY동녘M" panose="02030600000101010101" pitchFamily="18" charset="-127"/>
            </a:endParaRPr>
          </a:p>
        </p:txBody>
      </p:sp>
      <p:sp>
        <p:nvSpPr>
          <p:cNvPr id="13323" name="Text Box 119">
            <a:extLst>
              <a:ext uri="{FF2B5EF4-FFF2-40B4-BE49-F238E27FC236}">
                <a16:creationId xmlns:a16="http://schemas.microsoft.com/office/drawing/2014/main" id="{2AF55E22-004E-4CDB-A565-D410AA1022C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643188" y="5143500"/>
            <a:ext cx="93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 b="1">
                <a:solidFill>
                  <a:srgbClr val="000000"/>
                </a:solidFill>
                <a:latin typeface="HY동녘M" panose="02030600000101010101" pitchFamily="18" charset="-127"/>
              </a:rPr>
              <a:t>고립성</a:t>
            </a:r>
            <a:endParaRPr lang="en-US" altLang="ko-KR" sz="2000" b="1">
              <a:solidFill>
                <a:srgbClr val="000000"/>
              </a:solidFill>
              <a:latin typeface="HY동녘M" panose="02030600000101010101" pitchFamily="18" charset="-127"/>
            </a:endParaRPr>
          </a:p>
        </p:txBody>
      </p:sp>
      <p:grpSp>
        <p:nvGrpSpPr>
          <p:cNvPr id="13324" name="Group 139">
            <a:extLst>
              <a:ext uri="{FF2B5EF4-FFF2-40B4-BE49-F238E27FC236}">
                <a16:creationId xmlns:a16="http://schemas.microsoft.com/office/drawing/2014/main" id="{08FD18B5-BC56-49EC-AC4D-E23A72DBFA1C}"/>
              </a:ext>
            </a:extLst>
          </p:cNvPr>
          <p:cNvGrpSpPr>
            <a:grpSpLocks/>
          </p:cNvGrpSpPr>
          <p:nvPr/>
        </p:nvGrpSpPr>
        <p:grpSpPr bwMode="auto">
          <a:xfrm>
            <a:off x="6408738" y="2362200"/>
            <a:ext cx="1439862" cy="1439863"/>
            <a:chOff x="2789" y="1625"/>
            <a:chExt cx="907" cy="907"/>
          </a:xfrm>
        </p:grpSpPr>
        <p:sp>
          <p:nvSpPr>
            <p:cNvPr id="13341" name="Oval 140">
              <a:extLst>
                <a:ext uri="{FF2B5EF4-FFF2-40B4-BE49-F238E27FC236}">
                  <a16:creationId xmlns:a16="http://schemas.microsoft.com/office/drawing/2014/main" id="{D8CC8926-190F-47DF-A063-C8CA258DC7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42" name="Oval 141">
              <a:extLst>
                <a:ext uri="{FF2B5EF4-FFF2-40B4-BE49-F238E27FC236}">
                  <a16:creationId xmlns:a16="http://schemas.microsoft.com/office/drawing/2014/main" id="{87962950-BFD3-4399-A88E-A7456D25573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43" name="Oval 142">
              <a:extLst>
                <a:ext uri="{FF2B5EF4-FFF2-40B4-BE49-F238E27FC236}">
                  <a16:creationId xmlns:a16="http://schemas.microsoft.com/office/drawing/2014/main" id="{0B6DDA41-340C-40D0-A1E4-834A03EF3F4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44" name="Oval 143">
              <a:extLst>
                <a:ext uri="{FF2B5EF4-FFF2-40B4-BE49-F238E27FC236}">
                  <a16:creationId xmlns:a16="http://schemas.microsoft.com/office/drawing/2014/main" id="{86843AC0-2255-4DBA-91CC-F1E1438479D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45" name="Oval 144">
              <a:extLst>
                <a:ext uri="{FF2B5EF4-FFF2-40B4-BE49-F238E27FC236}">
                  <a16:creationId xmlns:a16="http://schemas.microsoft.com/office/drawing/2014/main" id="{2F534CC6-D0D1-4357-88FF-C4CC0F69CF9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3346" name="Group 145">
              <a:extLst>
                <a:ext uri="{FF2B5EF4-FFF2-40B4-BE49-F238E27FC236}">
                  <a16:creationId xmlns:a16="http://schemas.microsoft.com/office/drawing/2014/main" id="{F6FF7A7E-C93A-4BB5-8F3D-1D1FF535D2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13347" name="Oval 146">
                <a:extLst>
                  <a:ext uri="{FF2B5EF4-FFF2-40B4-BE49-F238E27FC236}">
                    <a16:creationId xmlns:a16="http://schemas.microsoft.com/office/drawing/2014/main" id="{5980A965-0A0F-4BA8-A8BC-C05B1E05793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3348" name="Oval 147">
                <a:extLst>
                  <a:ext uri="{FF2B5EF4-FFF2-40B4-BE49-F238E27FC236}">
                    <a16:creationId xmlns:a16="http://schemas.microsoft.com/office/drawing/2014/main" id="{C38CE7D1-9778-49BB-B3AA-760E46E7DBF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3349" name="Oval 148">
                <a:extLst>
                  <a:ext uri="{FF2B5EF4-FFF2-40B4-BE49-F238E27FC236}">
                    <a16:creationId xmlns:a16="http://schemas.microsoft.com/office/drawing/2014/main" id="{1E791297-0AE8-4624-9657-F46F774BC34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3350" name="Oval 149">
                <a:extLst>
                  <a:ext uri="{FF2B5EF4-FFF2-40B4-BE49-F238E27FC236}">
                    <a16:creationId xmlns:a16="http://schemas.microsoft.com/office/drawing/2014/main" id="{A573C2A9-61E4-4B2D-8EEF-29BF46AD963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</p:grpSp>
      <p:sp>
        <p:nvSpPr>
          <p:cNvPr id="13325" name="Text Box 150">
            <a:extLst>
              <a:ext uri="{FF2B5EF4-FFF2-40B4-BE49-F238E27FC236}">
                <a16:creationId xmlns:a16="http://schemas.microsoft.com/office/drawing/2014/main" id="{5B81CDE8-A37E-4258-81E2-8C6E25610E9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43688" y="2857500"/>
            <a:ext cx="93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 b="1">
                <a:solidFill>
                  <a:srgbClr val="000000"/>
                </a:solidFill>
                <a:latin typeface="HY동녘M" panose="02030600000101010101" pitchFamily="18" charset="-127"/>
              </a:rPr>
              <a:t>일관성</a:t>
            </a:r>
            <a:endParaRPr lang="en-US" altLang="ko-KR" sz="2000" b="1">
              <a:solidFill>
                <a:srgbClr val="000000"/>
              </a:solidFill>
              <a:latin typeface="HY동녘M" panose="02030600000101010101" pitchFamily="18" charset="-127"/>
            </a:endParaRPr>
          </a:p>
        </p:txBody>
      </p:sp>
      <p:grpSp>
        <p:nvGrpSpPr>
          <p:cNvPr id="13326" name="Group 151">
            <a:extLst>
              <a:ext uri="{FF2B5EF4-FFF2-40B4-BE49-F238E27FC236}">
                <a16:creationId xmlns:a16="http://schemas.microsoft.com/office/drawing/2014/main" id="{2F59E491-02AF-4858-8FC1-0782379842E8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4495800"/>
            <a:ext cx="1446213" cy="1524000"/>
            <a:chOff x="884" y="2523"/>
            <a:chExt cx="862" cy="862"/>
          </a:xfrm>
        </p:grpSpPr>
        <p:sp>
          <p:nvSpPr>
            <p:cNvPr id="13332" name="Oval 152">
              <a:extLst>
                <a:ext uri="{FF2B5EF4-FFF2-40B4-BE49-F238E27FC236}">
                  <a16:creationId xmlns:a16="http://schemas.microsoft.com/office/drawing/2014/main" id="{D17AEDE7-1181-4810-A967-C0462DEECF2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84" y="2523"/>
              <a:ext cx="862" cy="862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00CC66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33" name="Oval 153">
              <a:extLst>
                <a:ext uri="{FF2B5EF4-FFF2-40B4-BE49-F238E27FC236}">
                  <a16:creationId xmlns:a16="http://schemas.microsoft.com/office/drawing/2014/main" id="{4ABBAC07-6A88-4E03-8BC3-A4C27A77604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84" y="2523"/>
              <a:ext cx="862" cy="862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34" name="Oval 154">
              <a:extLst>
                <a:ext uri="{FF2B5EF4-FFF2-40B4-BE49-F238E27FC236}">
                  <a16:creationId xmlns:a16="http://schemas.microsoft.com/office/drawing/2014/main" id="{4B9219EB-814E-4567-B30F-C40093F4DAD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0" y="2579"/>
              <a:ext cx="750" cy="750"/>
            </a:xfrm>
            <a:prstGeom prst="ellipse">
              <a:avLst/>
            </a:prstGeom>
            <a:gradFill rotWithShape="1">
              <a:gsLst>
                <a:gs pos="0">
                  <a:srgbClr val="006E37"/>
                </a:gs>
                <a:gs pos="50000">
                  <a:srgbClr val="00CC66"/>
                </a:gs>
                <a:gs pos="100000">
                  <a:srgbClr val="006E37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35" name="Oval 155">
              <a:extLst>
                <a:ext uri="{FF2B5EF4-FFF2-40B4-BE49-F238E27FC236}">
                  <a16:creationId xmlns:a16="http://schemas.microsoft.com/office/drawing/2014/main" id="{4E8A010F-8027-4AC6-BAE5-AA63F8A0B1D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1" y="2579"/>
              <a:ext cx="749" cy="750"/>
            </a:xfrm>
            <a:prstGeom prst="ellipse">
              <a:avLst/>
            </a:prstGeom>
            <a:gradFill rotWithShape="1">
              <a:gsLst>
                <a:gs pos="0">
                  <a:srgbClr val="008241"/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36" name="Oval 156">
              <a:extLst>
                <a:ext uri="{FF2B5EF4-FFF2-40B4-BE49-F238E27FC236}">
                  <a16:creationId xmlns:a16="http://schemas.microsoft.com/office/drawing/2014/main" id="{9BEB316E-91A5-4E8D-BAA9-AEDA4970D86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81" y="2617"/>
              <a:ext cx="674" cy="67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37" name="Oval 157">
              <a:extLst>
                <a:ext uri="{FF2B5EF4-FFF2-40B4-BE49-F238E27FC236}">
                  <a16:creationId xmlns:a16="http://schemas.microsoft.com/office/drawing/2014/main" id="{A310A550-0AC9-4DB3-9C3E-D855CA0B560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2" y="2628"/>
              <a:ext cx="653" cy="653"/>
            </a:xfrm>
            <a:prstGeom prst="ellipse">
              <a:avLst/>
            </a:prstGeom>
            <a:gradFill rotWithShape="1">
              <a:gsLst>
                <a:gs pos="0">
                  <a:srgbClr val="595959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38" name="Oval 158">
              <a:extLst>
                <a:ext uri="{FF2B5EF4-FFF2-40B4-BE49-F238E27FC236}">
                  <a16:creationId xmlns:a16="http://schemas.microsoft.com/office/drawing/2014/main" id="{CA814467-A3D7-416B-9314-AC5C4D84D03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00" y="2632"/>
              <a:ext cx="637" cy="636"/>
            </a:xfrm>
            <a:prstGeom prst="ellipse">
              <a:avLst/>
            </a:prstGeom>
            <a:gradFill rotWithShape="1">
              <a:gsLst>
                <a:gs pos="0">
                  <a:srgbClr val="C0C0C0">
                    <a:alpha val="0"/>
                  </a:srgbClr>
                </a:gs>
                <a:gs pos="100000">
                  <a:srgbClr val="E9E9E9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39" name="Oval 159">
              <a:extLst>
                <a:ext uri="{FF2B5EF4-FFF2-40B4-BE49-F238E27FC236}">
                  <a16:creationId xmlns:a16="http://schemas.microsoft.com/office/drawing/2014/main" id="{4C478BF4-4488-4516-B057-D67022A7FA3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07" y="2638"/>
              <a:ext cx="606" cy="595"/>
            </a:xfrm>
            <a:prstGeom prst="ellipse">
              <a:avLst/>
            </a:prstGeom>
            <a:gradFill rotWithShape="1">
              <a:gsLst>
                <a:gs pos="0">
                  <a:srgbClr val="989898"/>
                </a:gs>
                <a:gs pos="100000">
                  <a:srgbClr val="C0C0C0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340" name="Oval 160">
              <a:extLst>
                <a:ext uri="{FF2B5EF4-FFF2-40B4-BE49-F238E27FC236}">
                  <a16:creationId xmlns:a16="http://schemas.microsoft.com/office/drawing/2014/main" id="{0B6A7B46-51F3-43D8-A0BE-7CCC9D52667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42" y="2655"/>
              <a:ext cx="539" cy="483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0C0C0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13327" name="Text Box 161">
            <a:extLst>
              <a:ext uri="{FF2B5EF4-FFF2-40B4-BE49-F238E27FC236}">
                <a16:creationId xmlns:a16="http://schemas.microsoft.com/office/drawing/2014/main" id="{4FA37E65-2D76-43C6-AD53-5500BC604C1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561013" y="5072063"/>
            <a:ext cx="93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 b="1">
                <a:solidFill>
                  <a:srgbClr val="000000"/>
                </a:solidFill>
                <a:latin typeface="HY동녘M" panose="02030600000101010101" pitchFamily="18" charset="-127"/>
              </a:rPr>
              <a:t>지속성</a:t>
            </a:r>
            <a:endParaRPr lang="en-US" altLang="ko-KR" sz="2000" b="1">
              <a:solidFill>
                <a:srgbClr val="000000"/>
              </a:solidFill>
              <a:latin typeface="HY동녘M" panose="02030600000101010101" pitchFamily="18" charset="-127"/>
            </a:endParaRPr>
          </a:p>
        </p:txBody>
      </p:sp>
      <p:sp>
        <p:nvSpPr>
          <p:cNvPr id="13328" name="TextBox 64">
            <a:extLst>
              <a:ext uri="{FF2B5EF4-FFF2-40B4-BE49-F238E27FC236}">
                <a16:creationId xmlns:a16="http://schemas.microsoft.com/office/drawing/2014/main" id="{B591433C-D99B-43A2-BA4E-E13C8C0BF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1928813"/>
            <a:ext cx="7334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540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endParaRPr lang="ko-KR" altLang="en-US" sz="240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329" name="TextBox 65">
            <a:extLst>
              <a:ext uri="{FF2B5EF4-FFF2-40B4-BE49-F238E27FC236}">
                <a16:creationId xmlns:a16="http://schemas.microsoft.com/office/drawing/2014/main" id="{42A0A84B-9C43-43AA-B123-4D9B4C4FB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2000250"/>
            <a:ext cx="7334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540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</a:t>
            </a:r>
            <a:endParaRPr lang="ko-KR" altLang="en-US" sz="240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330" name="TextBox 66">
            <a:extLst>
              <a:ext uri="{FF2B5EF4-FFF2-40B4-BE49-F238E27FC236}">
                <a16:creationId xmlns:a16="http://schemas.microsoft.com/office/drawing/2014/main" id="{FE48531B-2CF8-408B-9F86-BCEFE6380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0" y="4286250"/>
            <a:ext cx="444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540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endParaRPr lang="ko-KR" altLang="en-US" sz="240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331" name="TextBox 67">
            <a:extLst>
              <a:ext uri="{FF2B5EF4-FFF2-40B4-BE49-F238E27FC236}">
                <a16:creationId xmlns:a16="http://schemas.microsoft.com/office/drawing/2014/main" id="{CBF5A084-3C2F-47B3-815C-094281C7C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143375"/>
            <a:ext cx="7334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540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</a:t>
            </a:r>
            <a:endParaRPr lang="ko-KR" altLang="en-US" sz="240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5">
            <a:extLst>
              <a:ext uri="{FF2B5EF4-FFF2-40B4-BE49-F238E27FC236}">
                <a16:creationId xmlns:a16="http://schemas.microsoft.com/office/drawing/2014/main" id="{A005CDE2-35B0-4710-B05D-29835624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848600" cy="533400"/>
          </a:xfrm>
        </p:spPr>
        <p:txBody>
          <a:bodyPr/>
          <a:lstStyle/>
          <a:p>
            <a:r>
              <a:rPr lang="ko-KR" altLang="en-US">
                <a:latin typeface="HY동녘B" panose="02030600000101010101" pitchFamily="18" charset="-127"/>
              </a:rPr>
              <a:t>원자성</a:t>
            </a:r>
            <a:r>
              <a:rPr lang="en-US" altLang="ko-KR">
                <a:latin typeface="HY동녘B" panose="02030600000101010101" pitchFamily="18" charset="-127"/>
              </a:rPr>
              <a:t>(Atomicity)</a:t>
            </a:r>
            <a:endParaRPr lang="ko-KR" altLang="en-US">
              <a:latin typeface="HY동녘B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7D6465-99D0-4871-A0AE-CB2A76241357}"/>
              </a:ext>
            </a:extLst>
          </p:cNvPr>
          <p:cNvSpPr/>
          <p:nvPr/>
        </p:nvSpPr>
        <p:spPr>
          <a:xfrm>
            <a:off x="1428750" y="2071688"/>
            <a:ext cx="6357938" cy="1928812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3200" dirty="0">
                <a:latin typeface="HY동녘B" pitchFamily="18" charset="-127"/>
                <a:ea typeface="HY동녘B" pitchFamily="18" charset="-127"/>
              </a:rPr>
              <a:t>모두 수행되거나 혹은 </a:t>
            </a:r>
            <a:endParaRPr lang="en-US" altLang="ko-KR" sz="3200" dirty="0">
              <a:latin typeface="HY동녘B" pitchFamily="18" charset="-127"/>
              <a:ea typeface="HY동녘B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sz="3200" dirty="0">
                <a:latin typeface="HY동녘B" pitchFamily="18" charset="-127"/>
                <a:ea typeface="HY동녘B" pitchFamily="18" charset="-127"/>
              </a:rPr>
              <a:t>전혀 수행되지 않거나</a:t>
            </a:r>
            <a:r>
              <a:rPr lang="en-US" altLang="ko-KR" sz="3200" dirty="0">
                <a:latin typeface="HY동녘B" pitchFamily="18" charset="-127"/>
                <a:ea typeface="HY동녘B" pitchFamily="18" charset="-127"/>
              </a:rPr>
              <a:t>…</a:t>
            </a:r>
          </a:p>
          <a:p>
            <a:pPr algn="ctr" eaLnBrk="1" latinLnBrk="1" hangingPunct="1">
              <a:defRPr/>
            </a:pPr>
            <a:r>
              <a:rPr lang="en-US" altLang="ko-KR" sz="3200" dirty="0">
                <a:latin typeface="HY동녘B" pitchFamily="18" charset="-127"/>
                <a:ea typeface="HY동녘B" pitchFamily="18" charset="-127"/>
              </a:rPr>
              <a:t>All Done OR None Done</a:t>
            </a:r>
            <a:endParaRPr lang="ko-KR" altLang="en-US" sz="32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E6DFFE2-77E3-4FB9-9511-9D20C3E1F846}"/>
              </a:ext>
            </a:extLst>
          </p:cNvPr>
          <p:cNvSpPr/>
          <p:nvPr/>
        </p:nvSpPr>
        <p:spPr>
          <a:xfrm>
            <a:off x="2843808" y="4869160"/>
            <a:ext cx="3600400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트랜잭션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3EDA0E-D5C8-4DAE-8257-9F23CCBA2EA2}"/>
              </a:ext>
            </a:extLst>
          </p:cNvPr>
          <p:cNvCxnSpPr/>
          <p:nvPr/>
        </p:nvCxnSpPr>
        <p:spPr>
          <a:xfrm>
            <a:off x="2831020" y="4797152"/>
            <a:ext cx="0" cy="1224136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218B77-166E-41C8-AA06-490775CB8C9B}"/>
              </a:ext>
            </a:extLst>
          </p:cNvPr>
          <p:cNvCxnSpPr/>
          <p:nvPr/>
        </p:nvCxnSpPr>
        <p:spPr>
          <a:xfrm>
            <a:off x="6495360" y="4801872"/>
            <a:ext cx="0" cy="1224136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5">
            <a:extLst>
              <a:ext uri="{FF2B5EF4-FFF2-40B4-BE49-F238E27FC236}">
                <a16:creationId xmlns:a16="http://schemas.microsoft.com/office/drawing/2014/main" id="{879F9764-9DEF-4284-83FB-69EEFE8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848600" cy="533400"/>
          </a:xfrm>
        </p:spPr>
        <p:txBody>
          <a:bodyPr/>
          <a:lstStyle/>
          <a:p>
            <a:r>
              <a:rPr lang="ko-KR" altLang="en-US">
                <a:latin typeface="HY동녘B" panose="02030600000101010101" pitchFamily="18" charset="-127"/>
              </a:rPr>
              <a:t>일관성</a:t>
            </a:r>
            <a:r>
              <a:rPr lang="en-US" altLang="ko-KR">
                <a:latin typeface="HY동녘B" panose="02030600000101010101" pitchFamily="18" charset="-127"/>
              </a:rPr>
              <a:t>(Consistency)</a:t>
            </a:r>
            <a:endParaRPr lang="ko-KR" altLang="en-US">
              <a:latin typeface="HY동녘B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EB94A7-0472-4A77-8B3E-62CAB422B7BB}"/>
              </a:ext>
            </a:extLst>
          </p:cNvPr>
          <p:cNvSpPr/>
          <p:nvPr/>
        </p:nvSpPr>
        <p:spPr>
          <a:xfrm>
            <a:off x="1428750" y="1700808"/>
            <a:ext cx="6357938" cy="1928812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latinLnBrk="1" hangingPunct="1">
              <a:lnSpc>
                <a:spcPct val="130000"/>
              </a:lnSpc>
              <a:defRPr/>
            </a:pPr>
            <a:r>
              <a:rPr lang="ko-KR" altLang="en-US" sz="2000" dirty="0">
                <a:latin typeface="HY동녘B" pitchFamily="18" charset="-127"/>
                <a:ea typeface="HY동녘B" pitchFamily="18" charset="-127"/>
              </a:rPr>
              <a:t>어떤 트랜잭션이 수행되기 전에 데이터베이스가 일관된 상태를 가졌다면 트랜잭션이 수행된 후에 데이터베이스는 또 다른 일관된 상태를 가짐</a:t>
            </a:r>
          </a:p>
        </p:txBody>
      </p:sp>
      <p:graphicFrame>
        <p:nvGraphicFramePr>
          <p:cNvPr id="17412" name="Object 2">
            <a:extLst>
              <a:ext uri="{FF2B5EF4-FFF2-40B4-BE49-F238E27FC236}">
                <a16:creationId xmlns:a16="http://schemas.microsoft.com/office/drawing/2014/main" id="{5786E09F-AA7C-4A00-8A5A-C277626BBF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447154"/>
              </p:ext>
            </p:extLst>
          </p:nvPr>
        </p:nvGraphicFramePr>
        <p:xfrm>
          <a:off x="1428750" y="3712914"/>
          <a:ext cx="6429375" cy="882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1758730" imgH="3339683" progId="Photoshop.Image.7">
                  <p:embed/>
                </p:oleObj>
              </mc:Choice>
              <mc:Fallback>
                <p:oleObj name="Image" r:id="rId4" imgW="11758730" imgH="3339683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3712914"/>
                        <a:ext cx="6429375" cy="8823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3F38485F-9A80-43A0-947B-B68A86F0525A}"/>
              </a:ext>
            </a:extLst>
          </p:cNvPr>
          <p:cNvGrpSpPr/>
          <p:nvPr/>
        </p:nvGrpSpPr>
        <p:grpSpPr>
          <a:xfrm>
            <a:off x="2204120" y="4575991"/>
            <a:ext cx="4528120" cy="658346"/>
            <a:chOff x="2204120" y="4575991"/>
            <a:chExt cx="4528120" cy="65834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938BFDE-A27B-4875-AE89-CAE3493B804C}"/>
                </a:ext>
              </a:extLst>
            </p:cNvPr>
            <p:cNvSpPr/>
            <p:nvPr/>
          </p:nvSpPr>
          <p:spPr>
            <a:xfrm>
              <a:off x="6228184" y="4653136"/>
              <a:ext cx="504056" cy="5040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90F2D75-34D8-482D-832C-71CBDE243450}"/>
                </a:ext>
              </a:extLst>
            </p:cNvPr>
            <p:cNvSpPr/>
            <p:nvPr/>
          </p:nvSpPr>
          <p:spPr>
            <a:xfrm>
              <a:off x="2204120" y="4653136"/>
              <a:ext cx="504056" cy="5040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십자형 2">
              <a:extLst>
                <a:ext uri="{FF2B5EF4-FFF2-40B4-BE49-F238E27FC236}">
                  <a16:creationId xmlns:a16="http://schemas.microsoft.com/office/drawing/2014/main" id="{C757A325-3D09-4E22-AD31-3D7B10F5A619}"/>
                </a:ext>
              </a:extLst>
            </p:cNvPr>
            <p:cNvSpPr/>
            <p:nvPr/>
          </p:nvSpPr>
          <p:spPr>
            <a:xfrm rot="2617658">
              <a:off x="3988134" y="4575991"/>
              <a:ext cx="658346" cy="658346"/>
            </a:xfrm>
            <a:prstGeom prst="plus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5782BC2-24D5-4D23-9EA9-503E8144B0E3}"/>
              </a:ext>
            </a:extLst>
          </p:cNvPr>
          <p:cNvGrpSpPr/>
          <p:nvPr/>
        </p:nvGrpSpPr>
        <p:grpSpPr>
          <a:xfrm>
            <a:off x="2187934" y="5506765"/>
            <a:ext cx="4621451" cy="700926"/>
            <a:chOff x="2187934" y="5506765"/>
            <a:chExt cx="4621451" cy="700926"/>
          </a:xfrm>
        </p:grpSpPr>
        <p:sp>
          <p:nvSpPr>
            <p:cNvPr id="13" name="십자형 12">
              <a:extLst>
                <a:ext uri="{FF2B5EF4-FFF2-40B4-BE49-F238E27FC236}">
                  <a16:creationId xmlns:a16="http://schemas.microsoft.com/office/drawing/2014/main" id="{8FF459E3-8E8A-4FC0-AB3E-63FD66894A74}"/>
                </a:ext>
              </a:extLst>
            </p:cNvPr>
            <p:cNvSpPr/>
            <p:nvPr/>
          </p:nvSpPr>
          <p:spPr>
            <a:xfrm rot="2617658">
              <a:off x="2187934" y="5549345"/>
              <a:ext cx="658346" cy="658346"/>
            </a:xfrm>
            <a:prstGeom prst="plus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십자형 13">
              <a:extLst>
                <a:ext uri="{FF2B5EF4-FFF2-40B4-BE49-F238E27FC236}">
                  <a16:creationId xmlns:a16="http://schemas.microsoft.com/office/drawing/2014/main" id="{CA5CB657-E90F-41BA-9021-002263E68D23}"/>
                </a:ext>
              </a:extLst>
            </p:cNvPr>
            <p:cNvSpPr/>
            <p:nvPr/>
          </p:nvSpPr>
          <p:spPr>
            <a:xfrm rot="2617658">
              <a:off x="4060143" y="5506765"/>
              <a:ext cx="658346" cy="658346"/>
            </a:xfrm>
            <a:prstGeom prst="plus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십자형 14">
              <a:extLst>
                <a:ext uri="{FF2B5EF4-FFF2-40B4-BE49-F238E27FC236}">
                  <a16:creationId xmlns:a16="http://schemas.microsoft.com/office/drawing/2014/main" id="{37F643EB-154C-47EC-BA83-9DAF5165F410}"/>
                </a:ext>
              </a:extLst>
            </p:cNvPr>
            <p:cNvSpPr/>
            <p:nvPr/>
          </p:nvSpPr>
          <p:spPr>
            <a:xfrm rot="2617658">
              <a:off x="6151039" y="5549344"/>
              <a:ext cx="658346" cy="658346"/>
            </a:xfrm>
            <a:prstGeom prst="plus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5">
            <a:extLst>
              <a:ext uri="{FF2B5EF4-FFF2-40B4-BE49-F238E27FC236}">
                <a16:creationId xmlns:a16="http://schemas.microsoft.com/office/drawing/2014/main" id="{879F9764-9DEF-4284-83FB-69EEFE8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848600" cy="533400"/>
          </a:xfrm>
        </p:spPr>
        <p:txBody>
          <a:bodyPr/>
          <a:lstStyle/>
          <a:p>
            <a:r>
              <a:rPr lang="ko-KR" altLang="en-US" dirty="0" err="1">
                <a:latin typeface="HY동녘B" panose="02030600000101010101" pitchFamily="18" charset="-127"/>
              </a:rPr>
              <a:t>원자성</a:t>
            </a:r>
            <a:r>
              <a:rPr lang="ko-KR" altLang="en-US" dirty="0">
                <a:latin typeface="HY동녘B" panose="02030600000101010101" pitchFamily="18" charset="-127"/>
              </a:rPr>
              <a:t> </a:t>
            </a:r>
            <a:r>
              <a:rPr lang="en-US" altLang="ko-KR" dirty="0">
                <a:latin typeface="HY동녘B" panose="02030600000101010101" pitchFamily="18" charset="-127"/>
              </a:rPr>
              <a:t>+</a:t>
            </a:r>
            <a:r>
              <a:rPr lang="ko-KR" altLang="en-US" dirty="0">
                <a:latin typeface="HY동녘B" panose="02030600000101010101" pitchFamily="18" charset="-127"/>
              </a:rPr>
              <a:t>일관성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EB94A7-0472-4A77-8B3E-62CAB422B7BB}"/>
              </a:ext>
            </a:extLst>
          </p:cNvPr>
          <p:cNvSpPr/>
          <p:nvPr/>
        </p:nvSpPr>
        <p:spPr>
          <a:xfrm>
            <a:off x="1428750" y="1700808"/>
            <a:ext cx="6599634" cy="1444278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latinLnBrk="1" hangingPunct="1">
              <a:lnSpc>
                <a:spcPct val="130000"/>
              </a:lnSpc>
              <a:defRPr/>
            </a:pPr>
            <a:r>
              <a:rPr lang="ko-KR" altLang="en-US" sz="2000" dirty="0">
                <a:latin typeface="HY동녘B" pitchFamily="18" charset="-127"/>
                <a:ea typeface="HY동녘B" pitchFamily="18" charset="-127"/>
              </a:rPr>
              <a:t>트랜잭션을 하나씩 순서대로 수행하면 데이터베이스의 상태를 일관되게 유지할 수 있다</a:t>
            </a:r>
            <a:r>
              <a:rPr lang="en-US" altLang="ko-KR" sz="2000" dirty="0">
                <a:latin typeface="HY동녘B" pitchFamily="18" charset="-127"/>
                <a:ea typeface="HY동녘B" pitchFamily="18" charset="-127"/>
              </a:rPr>
              <a:t>.</a:t>
            </a:r>
            <a:endParaRPr lang="ko-KR" altLang="en-US" sz="2000" dirty="0">
              <a:latin typeface="HY동녘B" pitchFamily="18" charset="-127"/>
              <a:ea typeface="HY동녘B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27512C-506B-4DF9-B4C8-263FE2CAF589}"/>
              </a:ext>
            </a:extLst>
          </p:cNvPr>
          <p:cNvGrpSpPr/>
          <p:nvPr/>
        </p:nvGrpSpPr>
        <p:grpSpPr>
          <a:xfrm>
            <a:off x="1763688" y="3501008"/>
            <a:ext cx="1484918" cy="792088"/>
            <a:chOff x="2831020" y="4797152"/>
            <a:chExt cx="3744970" cy="1228856"/>
          </a:xfrm>
        </p:grpSpPr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631AEFA6-7FDF-4046-BEAB-5D9625116766}"/>
                </a:ext>
              </a:extLst>
            </p:cNvPr>
            <p:cNvSpPr/>
            <p:nvPr/>
          </p:nvSpPr>
          <p:spPr>
            <a:xfrm>
              <a:off x="2843808" y="4869160"/>
              <a:ext cx="3600400" cy="100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T1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4A7EC61-9C5C-462E-BBFF-DB45BE9249F6}"/>
                </a:ext>
              </a:extLst>
            </p:cNvPr>
            <p:cNvCxnSpPr/>
            <p:nvPr/>
          </p:nvCxnSpPr>
          <p:spPr>
            <a:xfrm>
              <a:off x="2831020" y="4797152"/>
              <a:ext cx="0" cy="1224136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20DCA90-4515-49D2-A7DD-BEA08975F9B1}"/>
                </a:ext>
              </a:extLst>
            </p:cNvPr>
            <p:cNvCxnSpPr/>
            <p:nvPr/>
          </p:nvCxnSpPr>
          <p:spPr>
            <a:xfrm>
              <a:off x="6575990" y="4801871"/>
              <a:ext cx="0" cy="1224137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EB8681-D1BC-4972-9764-CB7F9648738F}"/>
              </a:ext>
            </a:extLst>
          </p:cNvPr>
          <p:cNvGrpSpPr/>
          <p:nvPr/>
        </p:nvGrpSpPr>
        <p:grpSpPr>
          <a:xfrm>
            <a:off x="3347864" y="4365104"/>
            <a:ext cx="2016224" cy="792088"/>
            <a:chOff x="2831020" y="4797152"/>
            <a:chExt cx="3744970" cy="1228856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15270D9B-5AFA-408D-9A4C-161BB6C7BD8B}"/>
                </a:ext>
              </a:extLst>
            </p:cNvPr>
            <p:cNvSpPr/>
            <p:nvPr/>
          </p:nvSpPr>
          <p:spPr>
            <a:xfrm>
              <a:off x="2843808" y="4869160"/>
              <a:ext cx="3600400" cy="100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T2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F693600-53B8-40BC-8C1F-4B2C21693711}"/>
                </a:ext>
              </a:extLst>
            </p:cNvPr>
            <p:cNvCxnSpPr/>
            <p:nvPr/>
          </p:nvCxnSpPr>
          <p:spPr>
            <a:xfrm>
              <a:off x="2831020" y="4797152"/>
              <a:ext cx="0" cy="1224136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44A9FF2-6E31-4F51-BE01-1E125759B8A2}"/>
                </a:ext>
              </a:extLst>
            </p:cNvPr>
            <p:cNvCxnSpPr/>
            <p:nvPr/>
          </p:nvCxnSpPr>
          <p:spPr>
            <a:xfrm>
              <a:off x="6575990" y="4801871"/>
              <a:ext cx="0" cy="1224137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E4F835A-E134-4D06-B7C0-D0C1A8858ABE}"/>
              </a:ext>
            </a:extLst>
          </p:cNvPr>
          <p:cNvGrpSpPr/>
          <p:nvPr/>
        </p:nvGrpSpPr>
        <p:grpSpPr>
          <a:xfrm>
            <a:off x="5508104" y="5049378"/>
            <a:ext cx="2016224" cy="792088"/>
            <a:chOff x="2831020" y="4797152"/>
            <a:chExt cx="3744970" cy="1228856"/>
          </a:xfrm>
        </p:grpSpPr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F12E8618-53DC-4D08-B9D9-FFFA9BDB89EE}"/>
                </a:ext>
              </a:extLst>
            </p:cNvPr>
            <p:cNvSpPr/>
            <p:nvPr/>
          </p:nvSpPr>
          <p:spPr>
            <a:xfrm>
              <a:off x="2843808" y="4869160"/>
              <a:ext cx="3600400" cy="100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T3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0FB007A-BEBC-41FC-9A68-08448A686303}"/>
                </a:ext>
              </a:extLst>
            </p:cNvPr>
            <p:cNvCxnSpPr/>
            <p:nvPr/>
          </p:nvCxnSpPr>
          <p:spPr>
            <a:xfrm>
              <a:off x="2831020" y="4797152"/>
              <a:ext cx="0" cy="1224136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08C193D-75E7-4938-A0C9-3F5EDBCFD2B9}"/>
                </a:ext>
              </a:extLst>
            </p:cNvPr>
            <p:cNvCxnSpPr/>
            <p:nvPr/>
          </p:nvCxnSpPr>
          <p:spPr>
            <a:xfrm>
              <a:off x="6575990" y="4801871"/>
              <a:ext cx="0" cy="1224137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52DA095-FA49-465A-8C43-EE3EEE2788D7}"/>
              </a:ext>
            </a:extLst>
          </p:cNvPr>
          <p:cNvGrpSpPr/>
          <p:nvPr/>
        </p:nvGrpSpPr>
        <p:grpSpPr>
          <a:xfrm>
            <a:off x="1431729" y="5865024"/>
            <a:ext cx="1976216" cy="360579"/>
            <a:chOff x="2204120" y="4575991"/>
            <a:chExt cx="3608176" cy="65834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CDA193E-D381-4747-93CD-95B0CAB6CA02}"/>
                </a:ext>
              </a:extLst>
            </p:cNvPr>
            <p:cNvSpPr/>
            <p:nvPr/>
          </p:nvSpPr>
          <p:spPr>
            <a:xfrm>
              <a:off x="5308240" y="4692136"/>
              <a:ext cx="504056" cy="50405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B012119-3966-4163-ADF6-12B98CE3ACBE}"/>
                </a:ext>
              </a:extLst>
            </p:cNvPr>
            <p:cNvSpPr/>
            <p:nvPr/>
          </p:nvSpPr>
          <p:spPr>
            <a:xfrm>
              <a:off x="2204120" y="4653136"/>
              <a:ext cx="504056" cy="5040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4461DFFB-234D-4D62-980D-8BB2774529D2}"/>
                </a:ext>
              </a:extLst>
            </p:cNvPr>
            <p:cNvSpPr/>
            <p:nvPr/>
          </p:nvSpPr>
          <p:spPr>
            <a:xfrm rot="2617658">
              <a:off x="3623488" y="4575991"/>
              <a:ext cx="658345" cy="658346"/>
            </a:xfrm>
            <a:prstGeom prst="plus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15D99E9-58B5-4633-8874-CF3BBE540E00}"/>
              </a:ext>
            </a:extLst>
          </p:cNvPr>
          <p:cNvGrpSpPr/>
          <p:nvPr/>
        </p:nvGrpSpPr>
        <p:grpSpPr>
          <a:xfrm>
            <a:off x="4303172" y="5886384"/>
            <a:ext cx="1198821" cy="360579"/>
            <a:chOff x="3623488" y="4575991"/>
            <a:chExt cx="2188808" cy="65834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F0A4B9C-30AB-4E88-A539-FF93FA09CE82}"/>
                </a:ext>
              </a:extLst>
            </p:cNvPr>
            <p:cNvSpPr/>
            <p:nvPr/>
          </p:nvSpPr>
          <p:spPr>
            <a:xfrm>
              <a:off x="5308240" y="4692136"/>
              <a:ext cx="504056" cy="50405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십자형 35">
              <a:extLst>
                <a:ext uri="{FF2B5EF4-FFF2-40B4-BE49-F238E27FC236}">
                  <a16:creationId xmlns:a16="http://schemas.microsoft.com/office/drawing/2014/main" id="{1CAEAC97-9242-47EB-ABA9-0E0503B760B3}"/>
                </a:ext>
              </a:extLst>
            </p:cNvPr>
            <p:cNvSpPr/>
            <p:nvPr/>
          </p:nvSpPr>
          <p:spPr>
            <a:xfrm rot="2617658">
              <a:off x="3623488" y="4575991"/>
              <a:ext cx="658345" cy="658346"/>
            </a:xfrm>
            <a:prstGeom prst="plus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24F3ED7-1F45-4194-B370-FB47DC521130}"/>
              </a:ext>
            </a:extLst>
          </p:cNvPr>
          <p:cNvGrpSpPr/>
          <p:nvPr/>
        </p:nvGrpSpPr>
        <p:grpSpPr>
          <a:xfrm>
            <a:off x="6322614" y="5886383"/>
            <a:ext cx="1442270" cy="360579"/>
            <a:chOff x="3623488" y="4575991"/>
            <a:chExt cx="2633297" cy="658346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01B4B3C-0B7C-4E32-9EF0-6D3F019EDFBD}"/>
                </a:ext>
              </a:extLst>
            </p:cNvPr>
            <p:cNvSpPr/>
            <p:nvPr/>
          </p:nvSpPr>
          <p:spPr>
            <a:xfrm>
              <a:off x="5752729" y="4672037"/>
              <a:ext cx="504056" cy="50405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십자형 38">
              <a:extLst>
                <a:ext uri="{FF2B5EF4-FFF2-40B4-BE49-F238E27FC236}">
                  <a16:creationId xmlns:a16="http://schemas.microsoft.com/office/drawing/2014/main" id="{3651ADF2-2093-42B1-928F-AA894F112B2D}"/>
                </a:ext>
              </a:extLst>
            </p:cNvPr>
            <p:cNvSpPr/>
            <p:nvPr/>
          </p:nvSpPr>
          <p:spPr>
            <a:xfrm rot="2617658">
              <a:off x="3623488" y="4575991"/>
              <a:ext cx="658345" cy="658346"/>
            </a:xfrm>
            <a:prstGeom prst="plus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1225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5">
            <a:extLst>
              <a:ext uri="{FF2B5EF4-FFF2-40B4-BE49-F238E27FC236}">
                <a16:creationId xmlns:a16="http://schemas.microsoft.com/office/drawing/2014/main" id="{879F9764-9DEF-4284-83FB-69EEFE8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848600" cy="533400"/>
          </a:xfrm>
        </p:spPr>
        <p:txBody>
          <a:bodyPr/>
          <a:lstStyle/>
          <a:p>
            <a:r>
              <a:rPr lang="ko-KR" altLang="en-US" dirty="0" err="1">
                <a:latin typeface="HY동녘B" panose="02030600000101010101" pitchFamily="18" charset="-127"/>
              </a:rPr>
              <a:t>원자성</a:t>
            </a:r>
            <a:r>
              <a:rPr lang="ko-KR" altLang="en-US" dirty="0">
                <a:latin typeface="HY동녘B" panose="02030600000101010101" pitchFamily="18" charset="-127"/>
              </a:rPr>
              <a:t> </a:t>
            </a:r>
            <a:r>
              <a:rPr lang="en-US" altLang="ko-KR" dirty="0">
                <a:latin typeface="HY동녘B" panose="02030600000101010101" pitchFamily="18" charset="-127"/>
              </a:rPr>
              <a:t>+</a:t>
            </a:r>
            <a:r>
              <a:rPr lang="ko-KR" altLang="en-US" dirty="0">
                <a:latin typeface="HY동녘B" panose="02030600000101010101" pitchFamily="18" charset="-127"/>
              </a:rPr>
              <a:t>일관성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EB94A7-0472-4A77-8B3E-62CAB422B7BB}"/>
              </a:ext>
            </a:extLst>
          </p:cNvPr>
          <p:cNvSpPr/>
          <p:nvPr/>
        </p:nvSpPr>
        <p:spPr>
          <a:xfrm>
            <a:off x="1428750" y="1700808"/>
            <a:ext cx="6599634" cy="1444278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lnSpc>
                <a:spcPct val="130000"/>
              </a:lnSpc>
              <a:defRPr/>
            </a:pPr>
            <a:r>
              <a:rPr lang="ko-KR" altLang="en-US" sz="2000" dirty="0">
                <a:latin typeface="HY동녘B" pitchFamily="18" charset="-127"/>
                <a:ea typeface="HY동녘B" pitchFamily="18" charset="-127"/>
              </a:rPr>
              <a:t>여러 트랜잭션을 동시에 수행하면</a:t>
            </a:r>
            <a:r>
              <a:rPr lang="en-US" altLang="ko-KR" sz="2000" dirty="0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2000" dirty="0">
              <a:latin typeface="HY동녘B" pitchFamily="18" charset="-127"/>
              <a:ea typeface="HY동녘B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27512C-506B-4DF9-B4C8-263FE2CAF589}"/>
              </a:ext>
            </a:extLst>
          </p:cNvPr>
          <p:cNvGrpSpPr/>
          <p:nvPr/>
        </p:nvGrpSpPr>
        <p:grpSpPr>
          <a:xfrm>
            <a:off x="1763688" y="3501008"/>
            <a:ext cx="1484918" cy="792088"/>
            <a:chOff x="2831020" y="4797152"/>
            <a:chExt cx="3744970" cy="1228856"/>
          </a:xfrm>
        </p:grpSpPr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631AEFA6-7FDF-4046-BEAB-5D9625116766}"/>
                </a:ext>
              </a:extLst>
            </p:cNvPr>
            <p:cNvSpPr/>
            <p:nvPr/>
          </p:nvSpPr>
          <p:spPr>
            <a:xfrm>
              <a:off x="2843808" y="4869160"/>
              <a:ext cx="3600400" cy="100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T1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4A7EC61-9C5C-462E-BBFF-DB45BE9249F6}"/>
                </a:ext>
              </a:extLst>
            </p:cNvPr>
            <p:cNvCxnSpPr/>
            <p:nvPr/>
          </p:nvCxnSpPr>
          <p:spPr>
            <a:xfrm>
              <a:off x="2831020" y="4797152"/>
              <a:ext cx="0" cy="1224136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20DCA90-4515-49D2-A7DD-BEA08975F9B1}"/>
                </a:ext>
              </a:extLst>
            </p:cNvPr>
            <p:cNvCxnSpPr/>
            <p:nvPr/>
          </p:nvCxnSpPr>
          <p:spPr>
            <a:xfrm>
              <a:off x="6575990" y="4801871"/>
              <a:ext cx="0" cy="1224137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EB8681-D1BC-4972-9764-CB7F9648738F}"/>
              </a:ext>
            </a:extLst>
          </p:cNvPr>
          <p:cNvGrpSpPr/>
          <p:nvPr/>
        </p:nvGrpSpPr>
        <p:grpSpPr>
          <a:xfrm>
            <a:off x="2619833" y="4365104"/>
            <a:ext cx="2016224" cy="792088"/>
            <a:chOff x="2831020" y="4797152"/>
            <a:chExt cx="3744970" cy="1228856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15270D9B-5AFA-408D-9A4C-161BB6C7BD8B}"/>
                </a:ext>
              </a:extLst>
            </p:cNvPr>
            <p:cNvSpPr/>
            <p:nvPr/>
          </p:nvSpPr>
          <p:spPr>
            <a:xfrm>
              <a:off x="2843808" y="4869160"/>
              <a:ext cx="3600400" cy="100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T2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F693600-53B8-40BC-8C1F-4B2C21693711}"/>
                </a:ext>
              </a:extLst>
            </p:cNvPr>
            <p:cNvCxnSpPr/>
            <p:nvPr/>
          </p:nvCxnSpPr>
          <p:spPr>
            <a:xfrm>
              <a:off x="2831020" y="4797152"/>
              <a:ext cx="0" cy="1224136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44A9FF2-6E31-4F51-BE01-1E125759B8A2}"/>
                </a:ext>
              </a:extLst>
            </p:cNvPr>
            <p:cNvCxnSpPr/>
            <p:nvPr/>
          </p:nvCxnSpPr>
          <p:spPr>
            <a:xfrm>
              <a:off x="6575990" y="4801871"/>
              <a:ext cx="0" cy="1224137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E4F835A-E134-4D06-B7C0-D0C1A8858ABE}"/>
              </a:ext>
            </a:extLst>
          </p:cNvPr>
          <p:cNvGrpSpPr/>
          <p:nvPr/>
        </p:nvGrpSpPr>
        <p:grpSpPr>
          <a:xfrm>
            <a:off x="3922502" y="5049378"/>
            <a:ext cx="2016224" cy="792088"/>
            <a:chOff x="2831020" y="4797152"/>
            <a:chExt cx="3744970" cy="1228856"/>
          </a:xfrm>
        </p:grpSpPr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F12E8618-53DC-4D08-B9D9-FFFA9BDB89EE}"/>
                </a:ext>
              </a:extLst>
            </p:cNvPr>
            <p:cNvSpPr/>
            <p:nvPr/>
          </p:nvSpPr>
          <p:spPr>
            <a:xfrm>
              <a:off x="2843808" y="4869160"/>
              <a:ext cx="3600400" cy="100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T3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0FB007A-BEBC-41FC-9A68-08448A686303}"/>
                </a:ext>
              </a:extLst>
            </p:cNvPr>
            <p:cNvCxnSpPr/>
            <p:nvPr/>
          </p:nvCxnSpPr>
          <p:spPr>
            <a:xfrm>
              <a:off x="2831020" y="4797152"/>
              <a:ext cx="0" cy="1224136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08C193D-75E7-4938-A0C9-3F5EDBCFD2B9}"/>
                </a:ext>
              </a:extLst>
            </p:cNvPr>
            <p:cNvCxnSpPr/>
            <p:nvPr/>
          </p:nvCxnSpPr>
          <p:spPr>
            <a:xfrm>
              <a:off x="6575990" y="4801871"/>
              <a:ext cx="0" cy="1224137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52DA095-FA49-465A-8C43-EE3EEE2788D7}"/>
              </a:ext>
            </a:extLst>
          </p:cNvPr>
          <p:cNvGrpSpPr/>
          <p:nvPr/>
        </p:nvGrpSpPr>
        <p:grpSpPr>
          <a:xfrm>
            <a:off x="1431729" y="5865025"/>
            <a:ext cx="2211020" cy="403300"/>
            <a:chOff x="2204120" y="4575991"/>
            <a:chExt cx="4036880" cy="73634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B012119-3966-4163-ADF6-12B98CE3ACBE}"/>
                </a:ext>
              </a:extLst>
            </p:cNvPr>
            <p:cNvSpPr/>
            <p:nvPr/>
          </p:nvSpPr>
          <p:spPr>
            <a:xfrm>
              <a:off x="2204120" y="4653136"/>
              <a:ext cx="504056" cy="5040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십자형 31">
              <a:extLst>
                <a:ext uri="{FF2B5EF4-FFF2-40B4-BE49-F238E27FC236}">
                  <a16:creationId xmlns:a16="http://schemas.microsoft.com/office/drawing/2014/main" id="{4461DFFB-234D-4D62-980D-8BB2774529D2}"/>
                </a:ext>
              </a:extLst>
            </p:cNvPr>
            <p:cNvSpPr/>
            <p:nvPr/>
          </p:nvSpPr>
          <p:spPr>
            <a:xfrm rot="2617658">
              <a:off x="3623488" y="4575991"/>
              <a:ext cx="658345" cy="658346"/>
            </a:xfrm>
            <a:prstGeom prst="plus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십자형 34">
              <a:extLst>
                <a:ext uri="{FF2B5EF4-FFF2-40B4-BE49-F238E27FC236}">
                  <a16:creationId xmlns:a16="http://schemas.microsoft.com/office/drawing/2014/main" id="{1B4911A2-8F07-43FB-93EF-516BF36C1C7F}"/>
                </a:ext>
              </a:extLst>
            </p:cNvPr>
            <p:cNvSpPr/>
            <p:nvPr/>
          </p:nvSpPr>
          <p:spPr>
            <a:xfrm rot="2617658">
              <a:off x="5582655" y="4653991"/>
              <a:ext cx="658345" cy="658346"/>
            </a:xfrm>
            <a:prstGeom prst="plus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십자형 35">
            <a:extLst>
              <a:ext uri="{FF2B5EF4-FFF2-40B4-BE49-F238E27FC236}">
                <a16:creationId xmlns:a16="http://schemas.microsoft.com/office/drawing/2014/main" id="{1CAEAC97-9242-47EB-ABA9-0E0503B760B3}"/>
              </a:ext>
            </a:extLst>
          </p:cNvPr>
          <p:cNvSpPr/>
          <p:nvPr/>
        </p:nvSpPr>
        <p:spPr>
          <a:xfrm rot="2617658">
            <a:off x="4595685" y="5896735"/>
            <a:ext cx="360579" cy="360579"/>
          </a:xfrm>
          <a:prstGeom prst="plus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십자형 38">
            <a:extLst>
              <a:ext uri="{FF2B5EF4-FFF2-40B4-BE49-F238E27FC236}">
                <a16:creationId xmlns:a16="http://schemas.microsoft.com/office/drawing/2014/main" id="{3651ADF2-2093-42B1-928F-AA894F112B2D}"/>
              </a:ext>
            </a:extLst>
          </p:cNvPr>
          <p:cNvSpPr/>
          <p:nvPr/>
        </p:nvSpPr>
        <p:spPr>
          <a:xfrm rot="2617658">
            <a:off x="6322614" y="5886383"/>
            <a:ext cx="360579" cy="360579"/>
          </a:xfrm>
          <a:prstGeom prst="plus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50441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8.4|76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8.4|76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8.4|76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5.2|50.9|49.7|34.7|7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4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8.9"/>
</p:tagLst>
</file>

<file path=ppt/theme/theme1.xml><?xml version="1.0" encoding="utf-8"?>
<a:theme xmlns:a="http://schemas.openxmlformats.org/drawingml/2006/main" name="인터넷 세상">
  <a:themeElements>
    <a:clrScheme name="인터넷 세상 2">
      <a:dk1>
        <a:srgbClr val="000000"/>
      </a:dk1>
      <a:lt1>
        <a:srgbClr val="FFFFFF"/>
      </a:lt1>
      <a:dk2>
        <a:srgbClr val="003399"/>
      </a:dk2>
      <a:lt2>
        <a:srgbClr val="4D4D4D"/>
      </a:lt2>
      <a:accent1>
        <a:srgbClr val="336699"/>
      </a:accent1>
      <a:accent2>
        <a:srgbClr val="009999"/>
      </a:accent2>
      <a:accent3>
        <a:srgbClr val="FFFFFF"/>
      </a:accent3>
      <a:accent4>
        <a:srgbClr val="000000"/>
      </a:accent4>
      <a:accent5>
        <a:srgbClr val="ADB8CA"/>
      </a:accent5>
      <a:accent6>
        <a:srgbClr val="008A8A"/>
      </a:accent6>
      <a:hlink>
        <a:srgbClr val="CCECFF"/>
      </a:hlink>
      <a:folHlink>
        <a:srgbClr val="C0C0C0"/>
      </a:folHlink>
    </a:clrScheme>
    <a:fontScheme name="인터넷 세상">
      <a:majorFont>
        <a:latin typeface="MD솔체"/>
        <a:ea typeface="MD솔체"/>
        <a:cs typeface=""/>
      </a:majorFont>
      <a:minorFont>
        <a:latin typeface="MD솔체"/>
        <a:ea typeface="MD솔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인터넷 세상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인터넷 세상 2">
        <a:dk1>
          <a:srgbClr val="000000"/>
        </a:dk1>
        <a:lt1>
          <a:srgbClr val="FFFFFF"/>
        </a:lt1>
        <a:dk2>
          <a:srgbClr val="003399"/>
        </a:dk2>
        <a:lt2>
          <a:srgbClr val="4D4D4D"/>
        </a:lt2>
        <a:accent1>
          <a:srgbClr val="336699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008A8A"/>
        </a:accent6>
        <a:hlink>
          <a:srgbClr val="CCECFF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4519</TotalTime>
  <Words>1291</Words>
  <Application>Microsoft Office PowerPoint</Application>
  <PresentationFormat>화면 슬라이드 쇼(4:3)</PresentationFormat>
  <Paragraphs>398</Paragraphs>
  <Slides>37</Slides>
  <Notes>36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3" baseType="lpstr">
      <vt:lpstr>HY견고딕</vt:lpstr>
      <vt:lpstr>HY견명조</vt:lpstr>
      <vt:lpstr>HY동녘B</vt:lpstr>
      <vt:lpstr>HY동녘M</vt:lpstr>
      <vt:lpstr>HY울릉도M</vt:lpstr>
      <vt:lpstr>MD솔체</vt:lpstr>
      <vt:lpstr>SimSun</vt:lpstr>
      <vt:lpstr>굴림</vt:lpstr>
      <vt:lpstr>신명조</vt:lpstr>
      <vt:lpstr>휴먼고딕</vt:lpstr>
      <vt:lpstr>Arial</vt:lpstr>
      <vt:lpstr>Tahoma</vt:lpstr>
      <vt:lpstr>Verdana</vt:lpstr>
      <vt:lpstr>Wingdings</vt:lpstr>
      <vt:lpstr>인터넷 세상</vt:lpstr>
      <vt:lpstr>Image</vt:lpstr>
      <vt:lpstr>Databases 트랜잭션</vt:lpstr>
      <vt:lpstr>PowerPoint 프레젠테이션</vt:lpstr>
      <vt:lpstr>데이타베이스 응용의 오작동</vt:lpstr>
      <vt:lpstr>PowerPoint 프레젠테이션</vt:lpstr>
      <vt:lpstr>PowerPoint 프레젠테이션</vt:lpstr>
      <vt:lpstr>원자성(Atomicity)</vt:lpstr>
      <vt:lpstr>일관성(Consistency)</vt:lpstr>
      <vt:lpstr>원자성 +일관성</vt:lpstr>
      <vt:lpstr>원자성 +일관성</vt:lpstr>
      <vt:lpstr>고립성(Isolation)</vt:lpstr>
      <vt:lpstr>지속성(Durability)</vt:lpstr>
      <vt:lpstr>PowerPoint 프레젠테이션</vt:lpstr>
      <vt:lpstr>COMMIT과 ROLLBACK(ABORT)</vt:lpstr>
      <vt:lpstr>PowerPoint 프레젠테이션</vt:lpstr>
      <vt:lpstr>동시성 제어</vt:lpstr>
      <vt:lpstr>동시성 제어</vt:lpstr>
      <vt:lpstr>동시성 제어 오류</vt:lpstr>
      <vt:lpstr>동시성 제어 오류</vt:lpstr>
      <vt:lpstr>갱신손실의 예</vt:lpstr>
      <vt:lpstr>오손데이타 읽기의 예</vt:lpstr>
      <vt:lpstr>반복할 수 없는 읽기의 예</vt:lpstr>
      <vt:lpstr>동시성 제어 기법 – 로킹(Locking)</vt:lpstr>
      <vt:lpstr>화장실 사용 규칙</vt:lpstr>
      <vt:lpstr>화장실 사용 규칙</vt:lpstr>
      <vt:lpstr>동시성 제어 기법 – 로킹(Locking)</vt:lpstr>
      <vt:lpstr>로킹만으로 모든 문제가 해결될까?</vt:lpstr>
      <vt:lpstr>로킹만으로 모든 문제가 해결될까?</vt:lpstr>
      <vt:lpstr>2단계 로킹 프로토콜 (2-phase locking protocol)</vt:lpstr>
      <vt:lpstr>2단계 로킹 프로토콜의 문제점</vt:lpstr>
      <vt:lpstr>고립화 수준(Isolation Level)</vt:lpstr>
      <vt:lpstr>고립화 수준(Isolation Level)</vt:lpstr>
      <vt:lpstr>유령현상(Phantom Problem)</vt:lpstr>
      <vt:lpstr>고립화 수준의 종류</vt:lpstr>
      <vt:lpstr>그밖의 동시성 제어 방법들</vt:lpstr>
      <vt:lpstr>PowerPoint 프레젠테이션</vt:lpstr>
      <vt:lpstr>PowerPoint 프레젠테이션</vt:lpstr>
      <vt:lpstr>PowerPoint 프레젠테이션</vt:lpstr>
    </vt:vector>
  </TitlesOfParts>
  <Company>우리집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장지웅</dc:creator>
  <cp:lastModifiedBy>장지웅(A0072)</cp:lastModifiedBy>
  <cp:revision>144</cp:revision>
  <dcterms:created xsi:type="dcterms:W3CDTF">2007-03-04T09:35:15Z</dcterms:created>
  <dcterms:modified xsi:type="dcterms:W3CDTF">2023-12-11T03:57:34Z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TC010610151042</vt:lpwstr>
  </property>
</Properties>
</file>